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3" r:id="rId2"/>
    <p:sldId id="342" r:id="rId3"/>
    <p:sldId id="349" r:id="rId4"/>
    <p:sldId id="350" r:id="rId5"/>
    <p:sldId id="351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4660"/>
  </p:normalViewPr>
  <p:slideViewPr>
    <p:cSldViewPr>
      <p:cViewPr varScale="1">
        <p:scale>
          <a:sx n="68" d="100"/>
          <a:sy n="68" d="100"/>
        </p:scale>
        <p:origin x="1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F4EE3-40DD-42D1-A1F3-B3B5E5796309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ECB62-BB9B-4900-B84A-20C74A9B8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39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6A54-73F0-4A2D-842A-EB9BD3308E42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7B9D4-F9FE-40EE-B875-F6D2B0B4F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3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5C49-7EF4-40B2-A60F-013870E0F927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B1C3-07E6-49F1-A862-924FF9F2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jpeg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20.jpeg"/><Relationship Id="rId4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175" y="-59835"/>
            <a:ext cx="8408959" cy="180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" y="1751713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 smtClean="0"/>
              <a:t>杯碗条瓶只包斤个</a:t>
            </a:r>
            <a:endParaRPr lang="en-US" sz="8800" dirty="0"/>
          </a:p>
        </p:txBody>
      </p:sp>
      <p:sp>
        <p:nvSpPr>
          <p:cNvPr id="2" name="TextBox 1"/>
          <p:cNvSpPr txBox="1"/>
          <p:nvPr/>
        </p:nvSpPr>
        <p:spPr>
          <a:xfrm>
            <a:off x="-42595" y="125516"/>
            <a:ext cx="91537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it on your paper and turn it in before you leave today.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3554" name="Picture 2" descr="C:\Users\Amy Feng\AppData\Local\Microsoft\Windows\Temporary Internet Files\Content.IE5\YRPGAIIN\mug-151614_64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283" y="3178787"/>
            <a:ext cx="856117" cy="782544"/>
          </a:xfrm>
          <a:prstGeom prst="rect">
            <a:avLst/>
          </a:prstGeom>
          <a:noFill/>
        </p:spPr>
      </p:pic>
      <p:pic>
        <p:nvPicPr>
          <p:cNvPr id="23555" name="Picture 3" descr="C:\Users\Amy Feng\AppData\Local\Microsoft\Windows\Temporary Internet Files\Content.IE5\0ZLXRZ1U\empty-bowl-black-and-whit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010382"/>
            <a:ext cx="990624" cy="990624"/>
          </a:xfrm>
          <a:prstGeom prst="rect">
            <a:avLst/>
          </a:prstGeom>
          <a:noFill/>
        </p:spPr>
      </p:pic>
      <p:pic>
        <p:nvPicPr>
          <p:cNvPr id="23556" name="Picture 4" descr="C:\Users\Amy Feng\AppData\Local\Microsoft\Windows\Temporary Internet Files\Content.IE5\N2J6EA5T\outline-bottle-black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24" y="2979140"/>
            <a:ext cx="994211" cy="994211"/>
          </a:xfrm>
          <a:prstGeom prst="rect">
            <a:avLst/>
          </a:prstGeom>
          <a:noFill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2998362"/>
            <a:ext cx="873869" cy="96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usercontent1.hubimg.com/7114340_f26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450" y="7074809"/>
            <a:ext cx="136953" cy="13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dreamatico.com/data_images/fish/fish-6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995" y="4084906"/>
            <a:ext cx="1689120" cy="10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sercontent1.hubimg.com/7114340_f260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134" y="5489338"/>
            <a:ext cx="1089485" cy="108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farm4.static.flickr.com/3562/3522583092_7e4e74aefd.jpg?v=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473" y="8994184"/>
            <a:ext cx="1247564" cy="93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://farm4.static.flickr.com/3562/3522583092_7e4e74aefd.jpg?v=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75485" y="4084906"/>
            <a:ext cx="132065" cy="9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http://www.rivertea.com/blog/wp-content/uploads/2013/12/Green-Te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19" y="3955593"/>
            <a:ext cx="1858679" cy="116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farm4.static.flickr.com/3562/3522583092_7e4e74aefd.jpg?v=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92" y="4072018"/>
            <a:ext cx="1684223" cy="126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images.wisegeek.com/crisscrossed-steak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310" y="5452602"/>
            <a:ext cx="1946826" cy="116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6" descr="data:image/jpeg;base64,/9j/4AAQSkZJRgABAQAAAQABAAD/2wCEAAkGBxQTEhUUExQWFRUXFxcUGBUXGBgVFxQVFhQWFhQXFBUYHCggGBwlHBQUITEhJSkrLi4uFx8zODMsNygtLisBCgoKDg0OGhAQGywkHyQsLCwsLCwsLCwsLCwsLCwsLCwsLCwsLCwsLCwsLCwsLCwsLCwsLCwsLCwsLCwsLCwsLP/AABEIAL8BBwMBEQACEQEDEQH/xAAcAAABBQEBAQAAAAAAAAAAAAADAQIEBQYABwj/xABCEAABAgIHBQQHBgUEAwEAAAABAAIDEQQFEiExQVEGYXGBkRMiobEyQlJiwdHwBxQjouHxM0NygrIVU5LSY4PCJP/EABoBAAIDAQEAAAAAAAAAAAAAAAECAAMEBQb/xAA0EQACAgEEAAQEBQMEAwEAAAAAAQIRAwQSITEFE0FRIjJhgRRxkaGxQtHwI1LB4RUk8TP/2gAMAwEAAhEDEQA/APJ2NWNs9BSCMCRh6JEOGq2xW/QksElW2KEaErJVDwEpB4ahYRCySlhTEMt6PI3IjgogcgowBxCeN+hbBsFb3JqLB7X7kGgsl0SHO+Sqm64KMmT0LFsOSq2mexwalaGQhhKUw2hj4aF0MiDHh44q+MjVHojuheKsUgiNhFTciClhUtAOcxRMInZlTcicCuhKKRAL4SdSChggHejvRKCwjIpZckY6KxCLANdDEkU+RaBtG9MyUkSG4YqtkGubvRTJRWsgFaXNGZoOyiFVvIgB2UVyR5ETgOyAVW5oUI2A5K5og8QDqEN6IOZCKDkg0FEEyxCTcRIQ0SeaO/6DqSQj4HBRTGTTI8aDlcrIyLIUB+67wOafzB20gkKAJgWhyQcnXQk5xSs0VAqaK/0YTzwa6XWSkMWR+hzp54L1LWHsrSXfypDe5o+KtWlyNdFP4vGiZD2Lj+4OLvkE/wCDn9BXrYfUONiI2sPq7/qp+Cn7oX8ZH2YGJsLSMjC/5H/qq5eH5PRosjr4eqZXUrYWmTmGNdwe2fjJD8HliujVDxHB63+hWUrZWlt9KDE/tba8WzSPDlj3Fl8dbgl1Jfx/JWvoTmmTptOhEj4qlyadNGiM4y6GmDvQ3Bs40cFTeyWhhgDVHew2jhDGqm5kOMIaqbmGxDDCNsljHQWlMpMl/QaWDVS2T7CGENUdzAMbAvxTOf0I+RxhSz8EN30JQ0s3hGyUQoauZmZJaFWxOA7Aq2KFYlYKDAJSHS3qAHtYmUSWEENDYybgrGBWKDoRyFFHJNwJJwAvnwCKw2DzaLShbEUiNe4CE3V/pS3NF/WSuhpJlMtdGPXJpau+zqjMviF8U7zZb0bf4rXDSx9eTNPXZX1waag1PAhfwoMNm8NAPXFaI44x6RklknP5m2WDWJ0hB1hGiDhDUoli2EaBYthSiHWFKIdYUogKPRmvEnta4aOAI6FCUU+0FNrlFDWOxNEi/wAvszrDNn8t7fBZ5aTFL0r8jVj12eH9V/nyZWtPs5itvgRBEHsu7juRwPgseTQSXMXZvxeKxfGRV+Rk6ZVMWEbMVjmH3hKfA4HksM1KDqSo6ePPDIrg7AfdtUnmFtsX7uhvJYpgDcpvZBvZI7iAizcmsYSypZODrJRtAGuYimDkDY0vT2GiO2jnd1VjmjN2SYUFVSmKwphyS7rFoVsIoOSJQVsEpdyFaDso5RWRCtEhsBWKaK2SG0cm5WxpsrcqL+qNknvk6IbDdPWPy5rVDBfZlyamuEbKrqrhwR3GgH2sXHiVpjBR6MkpuXZYtYrUhAjYaNACthJlEgUQwmoBxc0YkBVyyY49tBUWwT6whD12+Cxy8S00XTki1YJv0AurmD/uBVPxjSr1/Yb8Lk9hBXUE4RGqf+Y0vv8AsR6XJ7BWU+GcHBXR8S0supoR4ZrtBmvacCtcMkJq4tMrcWh1lPQo0sQINsqEA0misiNLXtD2nJwBHihKEZKpIMZOLtOjGV5sGDN1GMj/ALbjd/a7Lgeq5mfw5d4v0Orp/E5LjLz9TE0mguhuLXgtcMQRIhceSlB7ZKmdiGSM1ui7QAwkNxYMe0DEyTJt9AshGnwZ2TFaDheZX7zkr1gzNWosolq8MXTkSWwbgQQQcCLwRuOark3F00XwnGauLsT7vvQ3jiOo+9FTBYL7nvTeaTcRmOVrRQEEchLsDtsK2LNLtoVjg8oUKPa9LQrCMip4xK5Msaqoj4zw1gmfADUnJaMeJy6M2XIoq2egVNUTIIBPef7Ry/pGS6WPDGBzsmVzLprFekUhWNTADNaigjKRTWQxNzgOKpy6rFi+ZjRg5dFBTdsYbZhneIXPy+JZW6xxr6s04tKpdspI+1UV3ryByblzWHJqZv55t/RG/FoV6IqaTWr3H0zLeUkXFq6GniceCvpdYOJunJJLGpO6DiTjwyMaxaGmc7Ws7lX5D3cdF1u+x7IMSQfOyDnOZu1biMVb5cf6hPNV8LkZ/qD2GQcTwnekenhItj8XZOoO072+uR81S9I48w4Hnpb9DQ1Ztw71r1rx6rVYepX+Zz82ix/kaqrtpYUTOR0XQw+MwbrKq+voc/JpJR5XKLlkUHBdeE4zVxdmVpocQmANkgQrq5qWFSW2YgvHovHpN4HMblRn08MyqRdgzzwu4s8sr+qYlFeWxLwb2vA7rgNNDqFwM+llhlT69z0Wn1UM8bXfqjHV9WPZQpg/iRZhv/jhgyc8byZtBysvzkRs0unU5W+l+7/zn9DHrtQ18EfuY0LrpnLLepq4dBuxYSJt8y3Q70+bTw1UNsu10x8OaeGe6P3RtLYIa5htNcLTXDAjDkQQQRkQV5ieOWOThPho9JgzRyw3IaXnelpFtDTEOhR2olEQQTortyM9qxzYJ0SuSJYRtHOiVzQLHdgRkpvTJaGgHRHgrlyW9UVa6O8MbzOTRmStGBeZwjHmnsVs9Nqeq2QGBjBxccXHUrqwxqCpHKnkc3bLFrFYkIFaxEgr3hombkuTJHEt0nSGUW+EZqu9qWw5hl5XFz+IZMz24uF7nQwaO+ZGCrSuokY3n4qvHgxx+LI7Z1YafGuANFBEi4GWk5TVOfKm6gxZaZRfwkmmUlpHdZYO4kz6rLjg75djQU48WRA4710ceO+hJRnK3QhaTjcBibjI8AVa8ezsq2sFFgNxx44LPJ10GEW+C3q+iXBzzwbkN5WDNmfyxNmLCou2ispkJoJs9NFfjk2lYuXE4yuLIlncFdZS8jSHUIlpmdblMnK4Ofmc5qia2ngHuEEB2IOmQKrePipE0+5dmnqHahzZBxuVOOeXTS3Y3x7eg+TFDKvqb6r6xbEEwV6XRa6Gpj7P1RysuJ43yTpzW0qOkgQhVvVkOkQnQogmDgc2nJzTqEmTHHJHbIsxZJY5bo9ngNI2diiuYNFpYttD4YErmvo4dObdxFqe8uWDWf8AqaScoez5+pfCXmztkXa3ZAUamxIDDaaCC0+64BzQd8iq9Jq3lxp9v/OQZFt5ItO2bc2CHyPywWqGaSkU7idsTTGOhuoznHti+1CbLunuEvFrImyBLMhu9Y/EscpNZV0lydDQ5/LnT6ZeGiv0XJ8yJ3vMiDdRX6DqmWSJN6AB51Csop4HBx1CFECCNwSbRGBjUg7lZGArdHQGlxAbeSQANScEyjbpFcpJKz1bZ2phR4Qbi83vdqdBuC7WnwLFGvU4ubK8krLlrVpopCNChDo8cMEyqs+eOGDkx4QcnSMNtDXznEtaZBeX1GbJqJ3Lr2PQaXRRjHc+zJmKC7vzI0/VOlJL4S2aS4QwxmAzaLuqO2clTJjqPZKNZAiVlVfhpLmy2U4JdkV1Jvv/AGVqwsEMsV6BaLQnPdaJkBgJTKaWpjh+FKzTjbcW16nOgFrr8db8tVphnjmVIzzg7EolEe94DRacTcN+vBDLiSVIzvLGDtmqfUU4bmtLjEb6Trw0uInJu4XLnyx1K0uuyleISc+ejMNdYJa4SOBB8U0ot9Hcw5sUocgaWIZlYEjnkmhvXzGLULG38IeHBgdmS5zg/K65TdO3wYHCW6orgj/6c4tDxKRz5yv6K6VxVsVqO7b6jGMKTcizbSNFs9WbobsblnnKWOayY+GhMmFTjyej1dTA4Ar1Gi1cdTj3Lv1OHlxuEqLBayo6ShDM7bUA2YdMhMDo9EJitGcSFKUaHzbMjeN6zazAtRhljfqPjntlZndiayhUmtnxocy2IHEWgJgdngeF45Lj6PFLTqONriy+bUpWeg7Y0IPoNIYGj+G50gBi3vfBdTN8MG4oraVHyjSXmDSGxGGTmOERp0c0hwPUBaNLBZY7Z9epL9j0mlU6G9xfB/huJcyYlJpvAlunLkvMZsHl5ZQ9mei0zc8UW/YCHlV0i/aU7CtjBQUPklojQ50RBRKmIwzUaKWa/wCz+rLb3RnC5lzf6iLzyHmt2iw297MOtyUtiPQ2hdU5oRoRIdEdJCUlFWwpWZDaOtpmyDcvN5sz1OW/6V0dXT4lFWynhRYTgbYFwxlijPH7FrlNPhlUaI13oopqPYN8r5G1fQZRO8LtDvzv4KnU5vg+E1Q+LgmViyHaAZZ3yw/UpcMZt9nR08NsG5Ii06isLReJtwlnf++Oi6LhGKK5uU31yTakkbjl9BcTUqmN5rjCvUk1rBbiDIi4+RVWnnODKnLfGmTdnY0GGMRaOJPkNy6kNQl8xytRjnLro1EGmMOYV0c2OXqYJY5Ix+21BaPxG85KmcFCaa6Zt0uV/KZiFRgWNJJJIxnO/wCCuaVGuVqRGiGRKqUWwuVEyg0wvhyBEgZEXzF5xuTT07fLZU6TuhCz5EJNlOmWb00HgG9VzgHcbbZml3WUvh+d4NRt9GYNZj3KzZUZ8wvXp2chhwFCHFs7kAHzhS61i1VWMZkFwaYUV4bcD3HTLRI+64BI8TSLEr5NDT/tepESA9he1pcC2bGBpIIzJnLE4Kip2R7nweURIhcZlb8UVFMeqNnsu+dGaCc3f5Feb16/12/y/g9FoOcC+5Z2lko1mXFdP0b0PzXV/CwMvmjP9Vibun6o/h4A81jxWEQ6IeTBA32WNCpbjiFnyY0uUVzVcntmy9C7KjQ2yvItH+p15811cMNkEjh5p7ptluArkVhGogK6uKTYYSuZ4nmcMVL14NOnhukedUykWnEma5WGLS4Ok5VwALgQt6hxyBWFq+m9k6YAdPIrFlx3IeUdy5CUmK+M+bW2bpaBJKEUqkWYZLH0TavqOfeinkJy64lLGaXylmTW5OokqtaIxjS9oDmiQIzbvniJz8lq86UY8mWObI3TfJkItPk8mGC0aKucIz7QJ6yVU2CiVm52Mzl+gSxwRXQkc+ST4HwaS7SSEsaNMpZYNKUeyfCrFzc5HiqXh5LdjkuEJSazfEYW2jI3Eapo49rK/K2ytoE+juIaTgRqb5ZKzzWVZMrtpA6ZQSJyB+SOPOumV43KS5D7L0cNbEnm4S5i/iZz8FslLek36F90qD02E0Yb5fsszy7lz2FQ54AwwkbsLRfVE8tcL1zcr2zT9mJOL2cnoVVPmCva4JXFM4U1TLEK4QVSiHzn9tdGDa0iED04cN542bP/AMhbsUHkglX3GizCMgkzlK4WjMht0wLpkWjfgL1mzRWN00/smWrkdR6K59wkOM9QNN879FnnmUFQ8IObpdm2q4BkNrRcBhqdea4Gduc3JnosOPy4KK9CS54z/dUpP0LbsxAaV3LRzEpXyK1yjQYyCw40ikcbLEy7ql1p7Qc3NHUgLLKHKQMnEWz6FhNkANy6q6OAEARIOyRIZjbGk2YefJcLxV3kgjbpeLZ5/EeTfekwyijpUgjId160SyUFy9hlIbdMXEKnc2SP1OgVq5srR44KmeJS59TRDFF9E99bvxDiGjDLHVSGJp8F0MEK5XI6iViCImpDZjWUx8fFNrHLamU58S4ZTR2KqNlHkwb5RX23TuE9LtDqtC2rlm+GXTYI8k2I5zfSaQc5y+CrlUnaK3nxZY/D6EyHVjnC270ZTuy3X44jBWxxPtmdahxdRCmgsa26d2donwUyRjRPMyS7BGLK6ayOK7K5RS5JlHrUtYWyEnTCyz06lNSvkp83HJ16gaNFlDkAJ2iZ53yF/RbN3oaFH1FgQwXC0ZDyVU24r4QvrgvKfQIDGAseS766KiOdtcrkpx+Y5fEuBlUN74VGbmkXZeIM9CqMd0nVey0ruCPO5Oy0AWoQdJSwHi/2yVTFfSREkDDc0BtwtBzDJ0nYjEXTluU/8g9K0q4frz/8/VfkbdNpoZovmpI8ljQS0meAxOY5ZrXHxDenKufQXLp3jdNmhqmrm2A6YIItDGRMsTqcbsl5vU6mUpu+zuaXFjhBOPqXTITQMZfXRYHJs0uTHWwdUKaIjHxWALsRbZnyQoCQnKqoaDeiLxZb1NEJiw2sEyXtkOBn8FRKNPcw5KUHZ9HUd02g6gHwXRRwAwChBSESGY2so9qHpIrh+K/C4y+xt0vLowcWeC5+PuzouI5puVs8jbpBgvcE7imi/cfgayhWio83oF5NqJjqsulMcJJoyfaFWqZEits3CV2gA478h0Ulk3KmCU+LAGAXG8y3KlzroyzzZJcRVE6jmwJNhzOZNqZ5Aqpvd2xYabdzNiugveZlpOQk2Q3SACZuuEa1CEFSZLgwI0pBm6ciT4/BHfL6k3QvsFHojw2bmmc8clHka7H3xb4ZXvb9aIqXBm1OSlSJlBgtiE2jZa0Hmcpc1TOTh1y2ZsUa5Bvh2biJeKuaa7N8JP1CwmKNe5f2HJWedBjGi7qWjGc8zcOJQ0uPzs69kZNZkqNHoVCo9hgboF7DGtvBw27JQCsEFNwnoiEze2VW9tRHyE3sHaDiL3DmJrLq8SyY2vui/S5PLyp+nR8/1/RJPY4ktBMrQAuumD3iB1IWHRZNy2nX1iqFoHUUQw5wnHEzbhpfnnoN96u8Qxxk1kiuuyjw/M78t/Yu2yOK5btHXVg7Wl3j5lNQ20iGrAc/D9Vb+IZa4oC6qve8P1TrUfQVwiyJGquR9LwV0dRa6M8sCuzS7B1TKK6Kb7DZC71nZ9Aeqpz5bVHP1z2pRR7FUEW1CAzb3emHhJdPTz3Y0zjyXJaAK8UcAoQrK3otppGvmsGvwebia9S/Dk2yTPN6wopa4gjNecwz9GdyL3KyFGcTLJXxW0iiMGKLlYrRKgF2KqbSI6fFBosd0skVkYI402VsQmeHNWxkaNqJFWNDiAfSH5hPLehNXH4RZwa5XRvaqorC0d0BTHNS49Uc3KmmWgoTdyeSaVtlSsQw2hU+dji/mG2SZVVrGgWSCQeCLzwfFMsjhyp2YsQLb7LbsSXaNCGGG58jOLnLkmCishABmOZOPMkLoxgvYtqkNFGJz5ZHijKn2RRGUiAGysmYP1duWLIo+jNEGwtDhWj5rDkfoux5SUVbN9s3VcgIjhK7ug4yzcd5XoPDdF5UN0u2cHU5t8jRtC6kTMPATkBxTlzKK9wMa9s7kKAeA7Y1HLtGA+i50hL2SZXrz2PL5OolGumemjHzsC+qMZAk3s3HBkQTOjHmRPKXiu1L48cl7r90ceP+jnX0ZunVYMLR6LzHnv2PR17An1V73h+qZaj6Bsgvj7leoFg1r+KLROCPTTmrMa9BGbDY6CRRg/23OPQ2fgpki07ODrZXla9jUVFTuzi2T6L7uDsvl0W3Qzp7X6mGavk2AXSKhQjRDojARIpZK+Argym0NTzvzyOv6rzviGilCXm41+Z0dLqa+FmFplHIdKWaxY5pqzq7lVkeHOeisfQsuV8JcUOJClJ08MQR5LJNTvgZQkkMjBrjdhl8yorR1NPihtuXZHiQQrFJjZMMPQF2F4O9WxyGXy2kaWBXYae6DzN2GnJUzct27oxfhrVMs6JT4kZ2N3lzOCx6jNLuXLDLDjxLora+Nl8g61zmm08t8bY+F2uqB0Kq+0aXOeGjxV+9LsrzZHdRVlfAh2IhkbrxPI/JasWZcDfhZpXQV1Jbm20eMh1ktjzL0KXifqNpby5hk2wDocJ8lnefnlibeasBQ6GTICZwF8yTlxJWaeVydRXLLbUFbZvdn9m7MnRRvDN+rvkuzoPDdn+pl79jkanVvJxHo1LWrsmGh4CgxzzIT6KLkjdAWhOysclCeU7ZQB95jDeD1aCvL697dVL7fwj02gd6eP3/AJPKotF/FfD9q00cfSZ8F2sGR+Wp/kc3Xw25LNXs3TO1gMJ9JvcdqHNuv4iR5rh67D5WaSXT5X3Ovo8iyYk/XplkshqozHJdQspD2z0QYOAFNIkJp8d2VTfB6psnRA+r4MtCeriV0lgU8NHltVL/AF5fmV9NYWmRuIWJRcX9Rbs1OzNciK2w499v5hquxiyKcb9SpqjQAJwCyUINiQg4SImEsopqmS66M1XezVsEtv8AP9VxNX4Zzvxd+xuwatw4ZjaXVLmEzH1wXHlKUHtmqZ18eSM1wyvi0eYkfknjOuUX7NypkiFDAzyVbdmmUtq+Em0OiWzIHmVVkyKEeivzmuWCptHMMycbk+CUcnKHeSU48EGkxJAWSVt8uL6ZXixSnKrokUKnOyMlmz4Irlo0ZcDQcuLr5zVSpIpWJthWEj6xStpmiOGhXOmEIxdmh5EodgbJWh5OKOXlauy5qrZmkRiC4WGauz4DH6xWrD4fmzelL3f9jk5tZGD+Hk3FU1FDgDuibvaOPLRd3S6HFp18Kt+77OblzTyvktgxayqh0lAiuk0TPRDlukR8EVzi4zVyW1FTdhAEjCdJAh5ftYQaVF4gdGgLyniUv/al9v4R6bw9Vp4/f+TzOvIdilNdqWm7UzaPgun4fLdiozeJR4TJFTROypcSFg2MO0b/AFSmZcRa6BLr8fmYFkXceGV+GZts3B+pqLK4dneoyPbcV19otCiNchsIkV1atLgDO7S8LXppqFqufcyajA5vl2vb0PZ/sxjW6vhe7ab0ef0XSwfKee1kazMs66qrtBNvpIZdOp8rszxlRio1uC+Ym1wKzY1KEiztG22a2mZHAY82Yg8V0a3K0VtGmaEhEPDVBqOsIEoj0mgsiDvNB8+qpy4MeVVNWNGco8plDT9jmOvY6W4/MLl5fBo94pV+fKN+LxHJH5lZR0nZCMy9rQ7gR5FYZ+HaqHpf5P8AvRtj4hil3wRItBjMxhvB4GSzZMOSqlB/oW48uOT4kinprnE/iT0E5+KmGMI8HSjlxwVpg2QVY8sV0SeSxYdGkbppnkU1QJanimWlFq6M70YTzwa7zkqHp5zfwxf6MqWtxw7kv1LSj7MUp/qBg1c4DwEytGPwvPL+mvzZTk8YxLp3+SLah7D5xYpO5gl+Y/JdDF4TXzy/T+5zcvi0n8kf1NFV9RwYXoME/aPePU4cl0MOkw4eYx59+2c7JnyZPmZZBi02U0LJAg8NQbDTYyNGDcLzp80YxciOSiRHPLjMq9JLopbbHsCVsKQVoSMY5xleVCHj9YRy+K99/ec53GZmvG6nIsuWUvdnrMGPZjjH6GP2zgzLDxHPEeIXQ8LnW5GfxCN4rINctPZwI7fSYZT4G6e7DkulCm5Y5dNHDhNwkpL0NbRKQIjGvGDgDwnlyvXm8mN45uL9D1mOanFSXqYm3lJduhuaGwySdyLpIR2h8aGS03cEsWlIrk5UeifYxTvw40A4tcHjg4SPi3xXU07tM8/4hGpqR6UWrXFnOZVVtU7IovEjqneOMgbmjCVpU0WA60AbsHBSOOUBtyZebPbZuZJka8YWvn9dE7gpEs3tArGHFALHAqiWNoNk0BVhOkoShbKgaFsIEOsKBEMEHJCkQb91b7I6BDbH2DbHthAZI8AHWUbIKAoAWSBDpFTgg5sNByDtEiRGtxKKjKXRG4xIbqaXejc3XVXLEo99lbyX0MDUbEHtCDGSCNSsZDkAlPtbWHY0Z59Z/wCG3i7HoJrLrMvlYZSXfS/NmnR4fMzRXp2zyt7jO4YLySj7nq0olJtYJwgZYOad95l8Vv8ADnWWjNrI3hkQqC3tKK5p3Hwl8F1cnw5EzzITZSnkWoJym4eTx4h395WHxLAnWVff/j+32O14XmuLxv05RUB45q+mdbkIHAYZpasUMx5ON1x3pGkgOiRsXW/3SnMc4yY49m6fsuIkTwIb4rpaaXK+pyNfi3RdfmfQLbxNdBHCEc1WxYjQCNBBEiJq5SEZQ1hsvDfe3uHdh0TWmRSZTGpaTAM4ZJHu/FqlDbi0q/a6LD7sVpO/PofmllijIZSNJQdqIMT1gDobj44qmWnkuhlMuIVJY7NUShJeg1okNAyIVb4COsFCxqOsFS0SmIWFS0Smd2RR3IG1jhCQ3B2i2AhbJtQhitGYR2yZLigT6WMgmWJ+oryJEKkU46q+GFFUsjI7YRde7DTVWOSjwhKb7JICrHocEApD2hKxggCVsgslAnmm2NZ9vHstd+HC7olgXT7zvCXJef8AE9Vun5cel/P/AEeh8N0+zHvkuX/BQ2et3muPZ0qRV7RQJwHyvNmfS9atHOssRMsLg0U2zjhJzTgZjo4/Nd7ULo8m+ytptqFFtNNk5E4AyIvHAkdNFFGOSG2SssxZZYpboitZP6/VZW6PXigGe5TgRoKOU0grI1aUabZ3THkrcE6dGbPC1wew/ZZtP96o4hvP40KTXTxc31X/AAO8Ltxe6O481nx7JG5sp0yhjHMTpi0Ac1WJi0DkmBQ19Ha65zQeIBQuiEOPs9Ad6st7TJHzGQhjZ90P+HFeBuPwTKafYOSXR2UgYR57nNH7qNR9g72WECkxxi5h4Bw+KqePH7B3yJsOlxM3DxVTxw9hvMkHbSX+0keOPsN5jH9u72kNkfYO9iGMdSptXsDcDdFCZRYNwN0dMoC7hsnHcjwgU2EhwQN51SuTYyiEklHocGoWQI1iVsIRrErYR1lCyGX22r/sGdlDP4rxeR6jTieJy6rJq9T5MOO31/c36HSvNLc/lX7nnjRdp0Xl5cno0K5vFIOApUO0xzdQR1TY3tmmCXKMbUUSy7HP/JvzavVZYqUL/I8nlVTa+oeuYIcqIOitcgw0TA1WO2ewXQZkNp3aT0G5I3JEfB3Ytz5fXVTdL0I/oHfCb1+viq1KQlWV1FpT6DSG0mDkZFuTm3WmncfhNdfRap/Kzl6zSqSs9/2Yr2FTIDY0IzBF4zY7NrhqF1ZRo4Eo06Zb2ULFoY+GmUgUAdDTqQtDZIgFCgRwYlsgroAOIUU2iUN+6aEhHzAbThRzqpvRKYogu1CG6JKY7snaqboh2sUQDqhvQdrHtow3oObDsCthAYBI5WMkkPDULCLZQsg9sNBsgRsNI5BCBqWwigIWSii2p2hbRWSb3orvRb7I9p27zVObPHFG336L/PQ16XSSzS+nqzzJ73PcXvJLnGZJF5mvO58rnJyk+T0uPGoLbFcIbavkeVyystrgdP6+KVkoGW/W/epYX0efxmlkaIOJ/wCEQu/xeF67TPfgi/oeW10duaSLQuDmjNZ3wzMVoiLPtPYj2xb5/BK4goMIs0m2iBmFIyNCxYQcJHBSMmnaFatUAqGuo1WR+0hd6E6VuGcHD4OGRXotBrIZV5eTv0OFrtE18UT33ZjaKBTYIiwXTGDmm5zHZtcMj55LTlxSxvk5Bc2FTZBroSZSBQIwE28WhvZI7iUODULIKgSjlA0ODVLDQ4NQslDrKFhFsoWQcGoWQcGIWQcIaG4IRsNK5EoeGpbG2jpIB2nSUDtMvtHtY2FOHAk+JgXYtZ8zu/ZZs2pjj47f+dm/TaGWT4pcL92efRHPe4ve4lxMySceK4efK5ttvk72PGoJRiuB9kb+RWZ8jC905HjP4Kt2FWNLWzwd9ckjG+IUw4epl9blLJ8fsYjaqiBkdrxe0kT/AKXiw4m7KTV6XwjJuxuPscLxOFTUivgRSGyPq3HiFqywqbOUi3+4M0K4fnSPXqTHsq1mh6oPPINsKyrG+8keokS2FZVjdXJHqJB3BhVjdXJfxEiXYkWp2EXkqR1UkwNWVkGr49DidvQopa4YsODxoRgRu6LvaTxyW3y8qtHL1HhsJu48Hpux32lQaTKFSP8A89IwsuMmPPuOOfum/iuxFRyrdjdnFzaeeJ8o3oM1W+CpHEKAGlqNko7s1NxKOEFTcSheyU3EF7JDcAcISG4g4QkNwR4hJdxKHCGhuDQ4MQsO0dZQsbaLJANHKBI1Np7IQ7xvyaLyeSqy5oYlc3RbiwzyOooyFd1vGjTa09nDN0hO07+p2XAeK5GfxTcqgq/n/o7Gm0MMfxT5f7FOyrCcx0XKnnOhvSONV5Bw4yOioecPm+6FdVJxLmnkcfryQ80HnLpICar0I8fqanncBU0c6qjqPG7ml84PmIH/AKcd0uCCzIbcig2sqMuhYjAsnpPAn+4BdfwjVqGZL3MHiGNTxOu1yeeQ4xtEuF5ucMJPbc6fSfNeqzx44PNmuhj6uXlGewDw2/VyrbIHaN3gEjYQ0OHP9kjlQB9n6l+qFkHgfV/zShsR8Kf0UykCytrCpocUG22ehvmOa2YNVPE7iyueOM1TRIqSvafQQBDf95gj+VFnaaPcfiPEbl3cPi6nxmX3Rys3hsZcwdG8qX7SaJFIbGLqNE9mMLLZ+7E9HrJdCEseX/8AOV/T1/z8jm5dJlx9r9DZwIrXAFpBBwIMweBCkk12ZyQ0Ktsg8NQsgoahYaFsoWHaLZUsO06Slh2ioBo5QhyhBHOAvJkN9yhCBSK5hNwNo+7eOuCyZddhx9u39Of+jVj0eWfpX5lTS65iPuaQwHQGf/L5LmZvFJy4gq/dm3HoYR+bn+Cqiwic78cXX+K5s8rbtuzdDaul/AnYb/NZpTG3hOy0Pmq2wbhhZv8ANI2Mn9BpHvealk+w2zv80WN9jnN949D80lkT+gKzfj5oWP6dAKbRQ9paTMESTQyOMrROHw0ebV/stEEQvgtER3rw7Ui/Jr2E56r3Ph+s/FY1F/Mv3PPa3SvDLcvlf7Etg+pLz7Z6QkQ5aeCrdkqw7AN3RVsAZktB0SOyUOBG7oUKYRwHBAIVrd46pbJRzm/U0ykDaNdRvqasWUG0BEoTXCTwHDQ3+aujma6YNgyiUDsTOjxYsAzn+G8hp4sM2nmFvxeK6jGq3WvZ8lOTR4snzRRf0Lainw7jEgxx77TDcf7mGX5Vsj4zF/PD9HX82Yp+Dwfytr9y9om3kT+bRT/64jHj89hXR8R0svVr81/ZmSfhOVdNP/PuWsHbaAfSZGZxhl3+BKsWr0z6mv0f9il6DUL+n90S4e1VFPruHGHEHm1N52L/AHx/VC/hM6/of7BhtHRj/M/K/wD6oefh/wB8f1QPwuf/AGMU7Q0f2yf7XfJI9XgXc0OtHn/2/wAf3BRNpIQwDzyA8yqpeI6det/Z/wDNFkfD879EvuR4m0/sw+rh5BZ5eKw/pi3+39y6Phkv6pIixK9iu0aPdA8zNZZ+KZX8tL7f3L4+H4o98/59CHFpJcb7Z4uWPLnnk+dtmiGGMF8NI7tNzuqockNt+qEhvOh6lVbwyig9onJ3VK5WVUl7DTa39Ug3AJzjv6oMZJDLWoJ5pGNQtoaHqh2SvqLOeA8UWgddj3MMsDyKDQqasBZ3OSlt/kCic/BL6jxI1JogfjOYwOnMLRizOHMWNx0zztsXj9c12HEegojbyl2hpEhkbeVU4goeyIZ4nwQcUAMH7z4JKCkgzX7z4JGiUPEQ6nwS7UNwEhvM8TdwQa4CSWRN58PmqyV9ArRx8EN1Eo4wjv8ABMslBpAywjPyVinYaQZh3+ATbkhGgjH/AFJNZKCh92XRQFDobtZdEvRGh+eXRS+SVwFnvHRQUc3iOil0KGEPeOiDkI5BhDGreh+SWytyf1HWR7vQpeWC39Rodfl0KWhq4Ht5dChQrODOCjiyWIWbglJf1BGHuCDQ+5DTDIxAQoKkmDDL8lOx7JEKEdG9EpVKS+ovZH2R5JSb17gns93xQHUl7gXGXq+KKY6X1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14" y="5262154"/>
            <a:ext cx="1812484" cy="1316669"/>
          </a:xfrm>
          <a:prstGeom prst="rect">
            <a:avLst/>
          </a:prstGeom>
        </p:spPr>
      </p:pic>
      <p:pic>
        <p:nvPicPr>
          <p:cNvPr id="2066" name="Picture 18" descr="http://www.gannett-cdn.com/-mm-/2803c9261112f5951073b0e65a98e6e7e3d8c12f/c=0-642-5134-4492&amp;r=x404&amp;c=534x401/local/-/media/Louisville/2015/01/13/B9315848304Z.1_20150113135912_000_G0U9LR368.1-0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543" y="3896303"/>
            <a:ext cx="1741704" cy="130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0" descr="data:image/jpeg;base64,/9j/4AAQSkZJRgABAQAAAQABAAD/2wCEAAkGBxQTEhQUExQVFRUXFxwaGRgXFxwdFxcXGBUcHBgXGBwaHCggHBwlHBwXITEiJSkrLi4uFx8zODMsNygtLisBCgoKDg0OGxAQGiwkHCQsLCwsLCwsLCwsLCwsLCwsLCwsLCwsLCwsLCwsLCwsLCwsLCwsLCwsLCwsLCwsLCwsLP/AABEIAOIA3wMBIgACEQEDEQH/xAAbAAABBQEBAAAAAAAAAAAAAAAGAgMEBQcAAf/EAEwQAAEDAgMDBwYLBgQFBQEAAAEAAhEDIQQFMRJBUQYiYXGRsdETMoGSocEUFSNCUmJygrLh8BYkU6LS8QczY3NDg5PCwzREZLPTF//EABkBAAMBAQEAAAAAAAAAAAAAAAABAgMEBf/EACgRAAICAQMDAwQDAAAAAAAAAAABAhEDEiExBEFREyIyUmFxoTNi8f/aAAwDAQACEQMRAD8AIq3KZzjHlA2Ts2MiwB1AMWm9lTZ9j6jmgS/nhsuGpDnlpbcWFp47rXQzkOAc5wbs3nXdFtez9aKdyiqjyrWEbUWGyTN+rW6zTs9LLhWOVJ2TOTGN8nBn5pdG6S8AySba8OPBF9OXwC8ATbqnQ3i5jt3WmhyfkVV2A6q7yW8N2jtC2+xGs2vrdXdLDtpCBUA+8bHstuVIwk99hrNcjNRpGyegi6GKnI3EXhojpMd60YZlQ4t7AnG5hS3OHYPFJxTOnF1uTEqRmQ5D4g/wx1vC9f8A4fV3kEupiOBJ7gtO+GsOlTu8V75UHR5RoRU+vyyVMzGpyPxNOGgF44tBj2wr3B8ln6uOz0QjF2GcfnO7PyTL8K/6buz8klFIWXr8mSCi62Kqlkcbz2D+pLOSzx9niprsI/6blGfgan0/YfFUcmp+SM7k8DqXdo8Eg8mmb59Yf0pdTL626pT9LHf1qLUyzFbqlD003/8A6IDW/I7+zVLgPWHgvf2dpcG+uFBqZXjd1XDemnU/rUd+V5juqYT1KniUBqf1Fv8AEFHg310puR0eDPWPiqF2WZnuqYT1X+CadluazZ2Ejqd/Qgl39QTDJqP1PWPiljKaP1PWP9SFvivNvp4bsP8AQvfizNv/AI5/X2UyWn9QXMy+kN7fWPinW4WkN7fW/NCXxbmUC1LpsPBd8XZhvbT/AJfFFvwZyj/YMmsp8W+t+aTXqUwOc9sbmti/oFyhFmAxt5ps7Wa+so+bYXE+RMteDvDBu3zs7kWyNK8jPLrPdtppM0+d0Abus70KYdr2ODmOLSN4KXimc0qLJss27NEkkE+B5S1WecATxadk+kXHsVk3lg/hU9Zp9yp8lyfaG0709CuRgmgc2nI4uMIVktJldis0ZQbFPU9p8Ap/+HuXeUe/FVRMOhn2ouR1AgDrKWx1OIfRAHVZFGUUWMoN8mA1nOIA4kyVSR35JDGZYx9Rxa0wBqeA4BU1YsG4uPEkqfWaSNlurnGTwAUrC4Brd0nidfRwRVkWkU9PDE/8OOskd5TtTDNYJeWtHEvgdpTWONRtch5qODTtUm06c7cjRztLGReLEFM4zapQatYvcRLab2AU9RO1sMcRE8UjVQbr7/kk0alAwfKtImBDxrw61c4PCMBBJd2jwQdLTzhVw5e523Be9jRDQG7IEbQtedVHxVKYayqxz99TbYG7TnlzjE7YF7QToEtRfo3tdfk1PDV2OALXSDoRBCeLGneexZU0Ppvc6jULHNbtO51obsiXtdNjIgn26ojyPlY5z2Uq7Q1xMbU80zoRwnrg7lot+DmlCuQypUgND7PzTOY12sDS4m5DRA3nTf0KDmed06J2XEl3AC6pc15RUqjWASIqNcZG4TKGJY2wwp04M7Xem6+HJaQHxMcdyqf2lw++q0ddu9P0c9oO82qw/eCCXjZONF0RtjruolTC1bxUHp/snW49h0cD1X7k62qDvTIcWimqU8SDq09ngmMRXxDdS32eCIgAUl9EFBIMHMaw3s7Wrz4zrfU7Wq4xWTMdug9CpsZkTx5t+9IPaK+NKvBna1KbmlXgztHiqh+GIsQR1rwU0CcUXXxpW4N9YeKX8bVW3c2R0aKl8mVIwznNNj4JmbiiTmuUUcawubDaoGvHodx69yzpuCcyoKbxDg4AjpBWq4LAkua9ggHXgD0Km5c5WGV6NWNXBru9vvHYlJCjKnQijhw2k09En0BVlAur1RT2iJnzYmwm0gjcrd/+QPsu7lSZHiAKt7E6HhYkqWVHg8pVnMJB3GCD7QjTKI8k2LDZPeUK59SAqz9IX6wYPuRbkVMfB6RGpYfTzkJnoT+NkTF1NhoLLlxjQmCAZmOpMjEgayBb6ce23BLx+DLQWuAMkvZoSSBcCd/iq0vbIhsEyCBqIteHdXYqMnsWxxuzIcSOHPaZE2N+Kh45lKoNp7XO2QdBfjHMcOtcGxs66QdouIiebEg31vvsqjEug6Atga7AvGtwLkdO8pNIcXJborszwbtqaA8ixg1cXSZmTDtLSqfG1HBsiox8yDssggcbXiwVxnZcWbNO20Da3O2QLAg8NoehDWGoVTYCPcsZuKO/C5yXLJWGx1Wk2W1XW0A/vorfL8TSxDfJuApvJJa4eaSdRs6CY0ECZVX8FIB+da+zuPTO5WVDEj5jBtFstdfdqHRH0YmeCUMie6YsuFpUkRM6fXpuHlC7htagxpfq7lVvxbz872q+5T1wcJSN5c5pEkn5hmJ3eKC3PutG7do16eXs3XBbtdO+SnPK7IiAZ7+tUXlulLGLIGuqEaOS7BAMWbQ4j0ntH5KXQzeqyPlD0X06p39BQo3Eu4pYru3pmTph7g+VlVujtr0deuvcrnCcuwI8oy3FpuPRvWZ0qpiZ/QTwxIGsGek/qUWZSwwlyjacr5RUK/mPE8DY+1W4grAqOJgiDfcUV5HyrIhrnlp/lPWNypSOTN0jW8TT6mEa7UBRKmTUzujqVZR5RuA5zQ7pFlIZylZva4dniqOFxkiU3I2dPapVDKabfmqB+0jNzXezxTbuUZOjB6SmZtSCWmwBqF/8QG/JsPB7D/OB70mpmz3tdeLbutQ87rF2DM/Nj8QPuS7CSpkEGaA+8P5SgsVC120NR/ZGtBk0Op0dqDqTZJgX4BQzfG9mEPKl0Pb1u7wivk9UPkMOdIZP85QdypBNWmBe1Q9hCKslf+7UeIp/9xS7ndL4Ip+WGaOcKbm83Yc4iNZFv0FAweaUqw5+zTqDXmjnHfskjU8F2d3a3rd3oTxdOJTsqME1QX+UJ0GzY2gRHod6V68zfx9GsoOo5rVY0tDpERe8dSS/Pqgsb+gfkjUHpO9i4zl4PkwTEzF+o8BdVFfFbJOySdxM2CkftJSczydakSPqnTqkyO1KfnGDFMsayoQb+aJnjJdqueWLVK72O7BneOKi4/4Lo1QG7LbuIvefcn24d1NznbTWUhJkncRw4z6VSUs9bT/yqV/pVDp1Nb4qtxuOqVTNRxdwGgHUBYJ48ekeaet+3j7k3OMy8q5oaCKdMbLAeA3npKr4EahMyvQrHBJKjxw6UkJ2Ugp2DiKZUS9uUy89C9Yd4QSSKTZ6Fzmwm21ErbRZWk9D1zcQd6Sy9oTNRt00ZytF/lWfvpEXlm9p0jo4FHTcS0tDmkEEWIWTMMK0y7Nn0ZAu07joDxTTo5s2H1N1yaAK90/TrIey3MRUi4nhKuGOTOCcHF0yyw9WdofVKlYxn7rVH1fcq7Av5ysqZ2sO8ay1yo55ciMrE0nD6470NZXhR5V20JAmyKOSzNtpbxg+yVIr4IUdohodzr8dbQlpsWurRQ4k/v8AhgeFT27SImMDQWiwG70lBHKzEup4mk5phzWkg/fKLcBiDUpMe7VzQTGkkJI9J/FA/m3ms+9+JDuKYiPMxzGfe/EqOsxBpFlNUpqvxkggojq0AoWJwgIhKjSM6dlBUMpsJ7GUvJ75HtUVuMHAyppnX6sJb2OELyU0cW1eOrBG4nKPZj0rxrlHNccV4K89MJ0R6sfJJLkqwBLuxM0pInRL8lxukVbatCGY2NAPSnxXnh1KPXpj0ppoLTcQnRlHJKLqRLqtuYERu3LmuP8AdOYN0vmJnd1qVXw4aSIIsderckaJNle/E2GuqaNZGuXZC3yQDwCTc+lU+b8nw0ywwOCvScj6i3RRNO+ydpuUZ1ItdB1T9OpfRJmmOVkyhWLXAgkEcEXZPnIfzXQHd6E6TWutxG+3YpmGobNxqO9IrJjU1TNAwjueFb5afkyPtBDmSPcQ0v119iIcq0cPrFaI8bLHS6POTNfY2iNzR+FVef5m51R4c620bbteCmZXY1B0H3qgz3z3daT4JhFOQzy6Py7P9odpc5GOUtjD0v8Abb+FBHLV84gdFJve5HmB/wAij/ss/ChcnoS+KKLMRzWdR/EqSsr3H+azqPeh7MHQEmaQRHr4kNElUeOzV7jzeaOjX0pvF4raJG4d/FRIUtnZjxKrYioZubnpTbY4J5rbrx5nqSNKrcSKbdYSw0JE2XrJ4IK28EbFUtnTQp7CsDW63OoTFYS+6cplU+Dlx6Xkckh4u3JU2CbhegqTo1CK5UyntuYOaDFpSsC1jnta/Qnfp+pRVSwDWNDQLBXFWcnUTcHsCTG1GmWjZPQn8RiXkAPLTwixB4qyzUNaCUOtcSSTqiSROGcpMm1cyquDQXuAbpBjuTOIxNR4Ac9xA4nvTLlwOik6NEPAjyN7r11OE+9ejSEWLQq2GaFRzSLyJ37kQZfTe43jsVC3gi7JxzG9SZz5JOEdi+wFtlXuWec4fW7wqGg7RXeXH5R3WO5aI8rIIwYirUHWqLO6cuf938IRBStXcqrMRLj1N7gkwx8g1yxf+9HoY38P5rQ8G75Gn0U2j+QLM+Vrv3qp0Bo/kC0rB/5TfsD8Kk75fFFNj3WZ9n3lDOdHmOjWESZjoz7PvKEM9xF9kHVJs3xK2DjXJUp12GB0KU6mI4lRZ6CTS3I869K5ekQvWX/XBAJpnPJiW6DUe/pTDq56FINjLSDI7OtdSdtagTx4jgmZttDOIbLdrf4pgJ/Zlruod4SKYQiZbyOaucEsMSwED0jdMK9o56RTAI2naTNo4npVKvA5FkyhGSqRIzHGFwkwb7lCY5SdgFpI3ETf9WUQi/QndkUo/HgcJXrXJBXhO9FD1Ems8TvSsO0OIExO/uUdzpS22IKRapjzsO7aEiLory2zQqLEuPN4G4vfTRO08ZVaJ3cCE0znzY5S2QX0HK8wbvlPQEH5bmYfYxtInwz+e08W+9WmeXlg4umTP/cHqVZjxz9PmhWVQ/vI6QouM8/0e8oZnDkAeVT5xdbrH4QtRoiGfd/7VlXKIzi632yO4LVh5rvsnuSO6XCKDN/mfYCCs7HOBKOM2+b9gdyDM0ZtOc08B3pM2xSoqg6y8nrUrFURAIHR2KI0BRR6CnaQh7UiiY2uOzb3pZHWupmDPu3b0EPkj0zG66k0XXFgL9QXtWhEEaHRN7E6lMBWIfIIAAH5pNMWhdV0gXHHj0rqaCW/cONYFxYvAUtpQXY26kvH4YtMX4qRO9ObckzeRv8AYglkOnEwAb2I6/1KTXw4a2/nTr7lM2SYaNTbpSqmUO+kO3vTM5MqXBJYPapxwDxuTVXDkbiEzNsjNEKaysC2HDq6E2aE+bv3LqeHcSREQgcXQ55YkQYIHFTcM3aYRvNgf1uVdRaed2KYKxgNFu9KhOVljluD2HgzKNsNrT6kJ5ayw3lF2DoOIpmIuRdVFHn9TK2T6/8A6hh4hU2d4oteABNp/mKvMU35akhjlU+Kg6W/9zkS2Rj06TnTBjNG7WMq/wC6fxLVy3mv6isqdfGP6ax/+xa6GSyoevvTR1TfAOZwLj7Le5A2aVg2oddLLQs7p877o7ln2d0ueho1xPdFbUruOptwXjAl+TS2tUHeRXBeJ97E3sJAmNl1tndKaI/JTH0Drswm3NnUJj5Q1UFhB1PshOMakOpbwlBiCe4qEtreK8DLJYpwihsS8LwhLZ3LyE6JXIvBvO1OsK0FUGwUShQkCPYl+QMTwQZz5Hw9e1KQNiAVFAMm/wCin2VDv0TMhJwjbGPSvaWGgniVIZUCkbOnegLK51ES4Eax6SF6zDxaFYVKIKZcIIntRRFuy9wVECyIsOAGM6HIcwlawAV9QPyYJ3PCuKPPy8kzFNmpRPT70OctMsLizaabg/iKKqzedRP1lb4+pSqta0gG2/oP903GzPFPTJMw/DicYenEf+VbJh2zTqW3H8SxrKr41vTX/wDItioPimZtI7yVKOyfYq87Zz/QO5Z/n9LnStVzOi17zfcB7EDco8ldtcyDPoQy8cqYIhlkkNVm/LagsWHst2iyjnCngYG+FmelGSoiGmmnMUwhJLEgsivJO/RJc25T8QkVAn2I4kMFhgrgE6GbSTTYLX1QipM5rE9RbzmA/SHevWM6U+yldptG0NDpzt6pGU5Ugo5Tsftt8mHR5M2bMb40TODpmau00nWJHTulEUsMtLSAxwAOtze0EntSBQZIs4Q7Zu7fAcN5sYC0PIbBqj5lSQ2zXES0biY3dAUzJcMyo8h7GEQfmjds8B1q5DWuuC8STaeEj329CYc5hls1Oe1xmLtDTeOB8Exan5HviHD/AMJvt8Ul3J7D/wAP+Z3iotWk3QV6jOYXmxnZIid0RqpwaDZtV21bWbAgRaR+jdGwtcl3GBybw+oYR953ilfEFKIG0PT+SsMPFxJJBvM2m8XSqlZrYBMSYHSUUg9WflgNinbJI4EjsMKI4SZKezW1aoPru7yoNapwWbPSjukX2WYoERvFkR4QzTd1g+1CWS00ZZczmP6h3qos4c9W6LWsIbSPCoO5DHKPM3UiyLtvPrHRF+LokUmE/TafYgnlMBDZ6fxFE3SMsCudAbyZM4ukeNWfbK1bFO+S9A/Esm5In95o/a9xWp4k/J9nekjqm90V2YYtzXu2SR/ZDmZ8qatN0w10cQfcVdZp57kG51RkoLjRY0eWxGtMEfaO/rGql0uWVEiH0iekbPtBKA3Uy1NuJWZ3xhGUbRoDs8wL77DmGLEti/RskjtUCp8Gd5tUAnc7QW13INDylB5QNQoucbQdTIMgtJs4GWno6Ex5QSoDHmRB114enilU36X7EDosmrqDZ3+y6aY7RXGQUDUqBgOzPHQjf6OiUInJxY7hcGHRBFxcbDu8ehT25Y8kOewANgkgQSAe/fojDB4anQYBYQYJ67px2aURzdtvRfoWiRxTyPsQa+YUqboc4NJI3HU6bugr3CV6TyfJkEzJjiZEn2hNfAZftPa1wvrcztS03FoFvT0JGDwTmOaWhrRAD4i8NOkD6UHcrOFssBTHYSdd5TLsE0ua4/NaWxaCDrMiVIXkpkjHwFm63M2LWt6F78EEky64AjdaLidDYXTbnO2o2hE8B2JOOzJtLUE6adMx3IoTVEh2GF4gEkEkAfNiP10pNfBNcWnTZftelM4g1CNtjw1kAwRJiCT7I7FAfmxDhziAZOyWS4NBIMw3dE9QKRIO5yYxFb7R9t1XNuVZcoJ+E1RbUEcfNCgYTzulZPk9bG/YvwX2Q0CdATdadkOUBjZfd0THBDvJPCikzaJguv0RH60V/Uzkc4N4G/o3K4o8/PK5MfzyqCyN4cO/RZvyp+b1nvKLKWM26ZO6Aex2pQlyq0b1nvKWTgXTfyIEOSA/e6PWfwOWp1/MH3e9ZlyQZGLp/e/AVp1Uc0dbe9UjaT3KjMBz3daHsxw0opxFKXO61DxWEkIopSAXF4VU9ZmyYPoPFG+MwKoM0wRLTa4UNG+LK4soyuC8S3gDeD1eBUUd6lfIgrzaSvYuAQUlZJp4gHZBOouTuMn3QfSibIM0pYYF76gc9wIYGiQ07yTu0HoQm2ko9cmdLBOJGeUYxp8hfiuVD3k7UkGeEX3xEKvfmxluzOuhuNVR0qqfaRY8CqMajJbGzmt9V3qrzy44O9R3gqzFtc4h9DybgW6l15cQbX0gJvFNrh21TpNdzXfPIvLYFjwm61PHdFwMQOn1XeC44hvHtB96pRRrip5UMeSAQG7VjJ4ek79ynv27uAqE3tJi7xBgxeOghBLaParKZO1zTF4AuTMg9sKJigKjtqSAQBpoQCZ10g36E1VFXZn5QX3bUztT2btNCpuUl0Q9pBvcjQTYX7Uw1qtxVLFNa006lVpcBc6EAi0jqVD8XwDFSiOY4bIqEbO0bEP3i7jBbvI6QTVMHTJJLGknUwJI4Kko0WnZdAvs3IbF9QRFuAgm5To0hHHLyDfKqoPhT3NIcDs85pBHmAKPl2J57QYuR1GVOz2jRFWz20zsAkbJ2DukbIO8aKDTo0qZ8o+pTqgXDGkgl02BBFgsJLc9GDWhIMc7zjZf5JnzRfxC8yusXOEkmxFyhHAVnVnvqO3nsB3IpyhhDwqicXURUXRfZUZpOH1T3qi5S/M6Sfer7JRZw6HKrz3BGowRqLjtj3pzWxhgklkTArk+/Zr0z0x2gj3rTaD9qmeiD2LLqbADrJ6EZZJm8QXWnUdKaNZ+QirUrzuKjVKSsKbhEt5zeG8dHSE29rDvI9CoSkUtfDSoFbL53Ikdh2/S9hSDhmfS/lKRSkAuM5NscZiD0KtxHJzgtJdhGfSPqlNOwNP6R9UpaUX6zMtqZI4Wuup5S5ac7Laf0neqkfFdLi71EtJSztcMAaWVJRyedyPBltLi/wBRLGXUuL/V/NOiJZb3ZnNbIZ0sVEflFRq1H4upcX+qvHZXS/1PU/NFCWZoyg4J41CU1h4Ge5ag7JqJ/iep+abOQ0OFT1PzS0lLqWZs1tTc54+8Vzn191WqOqo4e9aSMho/6nqfmuOQ0f8AU9T80KJE+o1cmbNx2Jb/AMasR/uO8V78eYgG1esD0vPitEdydocan/T/ADUXEclKDt9T/p/mhxY4Z4rZr9AOOUWKH/HqdvikDPcQDteUvrOyyZ4zsonxHI6n819T1CozeSI+m71Cp9x0xy4PH6BuriXVKm3UcXE6k8OARbyC5N0saatN1NweKb3NqbZgOEbADABxEkk6aJeC5H07bdR56mFF2TZe2h/l1HstHNYRZCi3yLN1UEqgDuX5SKY2QPzKIctwgB2joLqwp4KmN7j90pypTLhstbss3k6laJHmTyOTtkbLGbLXOOkEpnA1BUpNcLyJHVKgcrc9ZQpGmy73CLbrKq5J5w1tJlN9gGiD6EWTvyC1THhupA9IUV+bxdj2zvkG46goGWZFiK7Wvp0+a+dlznhoMdZn0xC5nJ3FF5YKLiRt/OEHyZAcQS4DUgdJngVB02FOV8sNiOfHXMdqIKfLMEatPpCyahhar2hzKNV7XAkFrHOBAcGnQbiQPvDiFIwWUV6xaKdJx2trWwGw7ZdtEkBpBtB4hOxGqftgPq9oXh5Yj6naPFZTXyus00g6nsmsJpy5nOsDrtwLEaxqkVMvrDWhWH/KdHWDoRqiwo1c8shxZ2jxXh5ZD6TPWHissp5TiHDm0Kp5xYYZcPaYcHCZbBsZiFJHJrE+Tp1G09ptQNLYIJAdoXCZA7tdEWxUaR+2g+kz1h4rz9tB9Kn2jxWc/stjNkO8hYgEc5gkGYiXXNnCBe2mkpbyYxhBcKILQQJD6e9xaIG3J5wIsNyLCjSP22+tT7R4rjy4H06frDxWb/spjjEYd13bIMt84s24876PhqomYZNXw7WVK9ItpucWgyCC4FwI1mZa7XgiwpGpjl1/qU/WC9PLn/Up+sFj+LxzSQWz0yOxRzikWGlG0Hl7/q0/WHiknl+P4tP1gsZ+FfqF4MV+oRYtKNn/AG/H8Sn6w8V6OX4/iU/WCxf4T0+xd8J6SixaEbT+34/iU/WHilN5eg/Pp+sPFYn8I6SnG4sAQiw0I2d3L9o1fTH3h4rz/wDoNP8AiUvXHisY+EhN+WCLDQjbW8vmHR9P1h4pwcvB9JnrDxWIDEL0Ys8fYEWLQjcHcu+lvb+aqcy5cudYSslOKPFJdiOlFsNCNcZy6AaA3CUbb3DacekkuSj/AIgPAth8MP8Alj+pZCcQeJXhrdaLYaEE3J7GVG4cRUeIc+IcRHmG17XJPpKm0sbU+Ev+UfYuA5xsHHDzF9+9eLkjQEaGZVmANZVqNaNA17gBJkwAeKNKh2MFhqrObUJZL22eZqbR5wvc361y5AELlw7Zp4It5paxwEWgAMiI01PahoZtX/j1eH+Y7SIjXguXIA4ZtXv8tVvc/KOuQSQdeJPaidmOqihTio8R5COcbebpdcuQA7jcZU2R8o+xpgc42G01sC+myXCOBI3qZSxL9mmNt0FwnnG8VNoT94A9YlcuQB5i8fVbUqhtSoAKhgB5AHNpiwm1kM5xiHupOaXOIFWQCSQCamIkgLlyAKFcuXIA5cuXIA5cuXIA5cuXIA5cuXIA5cuXIA5cuXIA5cuXI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19" y="5204212"/>
            <a:ext cx="1308929" cy="13265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521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12"/>
            <a:ext cx="9144000" cy="769288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Healthy Diet </a:t>
            </a:r>
          </a:p>
          <a:p>
            <a:r>
              <a:rPr lang="zh-CN" altLang="en-US" sz="2800" dirty="0" smtClean="0">
                <a:solidFill>
                  <a:schemeClr val="tx1"/>
                </a:solidFill>
              </a:rPr>
              <a:t>健康饮食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1. At least 5 categories. (picture &amp; Characters)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2. </a:t>
            </a:r>
            <a:r>
              <a:rPr lang="en-US" sz="2800" dirty="0">
                <a:solidFill>
                  <a:schemeClr val="tx1"/>
                </a:solidFill>
              </a:rPr>
              <a:t>At least </a:t>
            </a:r>
            <a:r>
              <a:rPr lang="en-US" sz="2800" dirty="0" smtClean="0">
                <a:solidFill>
                  <a:schemeClr val="tx1"/>
                </a:solidFill>
              </a:rPr>
              <a:t>3 items in each category. </a:t>
            </a:r>
            <a:r>
              <a:rPr lang="en-US" sz="2800" dirty="0">
                <a:solidFill>
                  <a:schemeClr val="tx1"/>
                </a:solidFill>
              </a:rPr>
              <a:t>(picture &amp; Characters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3. You must use: (2 items each)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…</a:t>
            </a:r>
            <a:r>
              <a:rPr lang="zh-CN" altLang="en-US" sz="2800" dirty="0" smtClean="0">
                <a:solidFill>
                  <a:schemeClr val="tx1"/>
                </a:solidFill>
              </a:rPr>
              <a:t>要少吃。</a:t>
            </a:r>
            <a:r>
              <a:rPr lang="en-US" altLang="zh-CN" sz="2800" dirty="0" smtClean="0">
                <a:solidFill>
                  <a:schemeClr val="tx1"/>
                </a:solidFill>
              </a:rPr>
              <a:t>Eat less…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…</a:t>
            </a:r>
            <a:r>
              <a:rPr lang="zh-CN" altLang="en-US" sz="2800" dirty="0" smtClean="0">
                <a:solidFill>
                  <a:schemeClr val="tx1"/>
                </a:solidFill>
              </a:rPr>
              <a:t>要适量吃。</a:t>
            </a:r>
            <a:r>
              <a:rPr lang="en-US" altLang="zh-CN" sz="2800" dirty="0" smtClean="0">
                <a:solidFill>
                  <a:schemeClr val="tx1"/>
                </a:solidFill>
              </a:rPr>
              <a:t>Eat…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…</a:t>
            </a:r>
            <a:r>
              <a:rPr lang="zh-CN" altLang="en-US" sz="2800" dirty="0" smtClean="0">
                <a:solidFill>
                  <a:schemeClr val="tx1"/>
                </a:solidFill>
              </a:rPr>
              <a:t>要多吃。</a:t>
            </a:r>
            <a:r>
              <a:rPr lang="en-US" altLang="zh-CN" sz="2800" dirty="0" smtClean="0">
                <a:solidFill>
                  <a:schemeClr val="tx1"/>
                </a:solidFill>
              </a:rPr>
              <a:t>Eat more…</a:t>
            </a:r>
          </a:p>
          <a:p>
            <a:pPr algn="l"/>
            <a:r>
              <a:rPr lang="zh-CN" altLang="en-US" sz="2800" dirty="0" smtClean="0">
                <a:solidFill>
                  <a:schemeClr val="tx1"/>
                </a:solidFill>
              </a:rPr>
              <a:t>要少喝</a:t>
            </a:r>
            <a:r>
              <a:rPr lang="en-US" altLang="zh-CN" sz="2800" dirty="0">
                <a:solidFill>
                  <a:schemeClr val="tx1"/>
                </a:solidFill>
              </a:rPr>
              <a:t>… </a:t>
            </a:r>
            <a:r>
              <a:rPr lang="zh-CN" altLang="en-US" sz="2800" dirty="0" smtClean="0">
                <a:solidFill>
                  <a:schemeClr val="tx1"/>
                </a:solidFill>
              </a:rPr>
              <a:t>。</a:t>
            </a:r>
            <a:r>
              <a:rPr lang="en-US" altLang="zh-CN" sz="2800" dirty="0" smtClean="0">
                <a:solidFill>
                  <a:schemeClr val="tx1"/>
                </a:solidFill>
              </a:rPr>
              <a:t>Drink less…</a:t>
            </a:r>
          </a:p>
          <a:p>
            <a:pPr algn="l"/>
            <a:r>
              <a:rPr lang="zh-CN" altLang="en-US" sz="2800" dirty="0">
                <a:solidFill>
                  <a:schemeClr val="tx1"/>
                </a:solidFill>
              </a:rPr>
              <a:t>要多</a:t>
            </a:r>
            <a:r>
              <a:rPr lang="zh-CN" altLang="en-US" sz="2800" dirty="0" smtClean="0">
                <a:solidFill>
                  <a:schemeClr val="tx1"/>
                </a:solidFill>
              </a:rPr>
              <a:t>喝</a:t>
            </a:r>
            <a:r>
              <a:rPr lang="en-US" altLang="zh-CN" sz="2800" dirty="0" smtClean="0">
                <a:solidFill>
                  <a:schemeClr val="tx1"/>
                </a:solidFill>
              </a:rPr>
              <a:t>…</a:t>
            </a:r>
            <a:r>
              <a:rPr lang="zh-CN" altLang="en-US" sz="2800" dirty="0" smtClean="0">
                <a:solidFill>
                  <a:schemeClr val="tx1"/>
                </a:solidFill>
              </a:rPr>
              <a:t>。 </a:t>
            </a:r>
            <a:r>
              <a:rPr lang="en-US" altLang="zh-CN" sz="2800" dirty="0" smtClean="0">
                <a:solidFill>
                  <a:schemeClr val="tx1"/>
                </a:solidFill>
              </a:rPr>
              <a:t>Drink more…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4. You will need to memorize everything and present it to the class next Monday or Tuesday 08/07 or 08/08.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5. QUIZLET “Healthy Diet structures” will help you to pronounce the sentences.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18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007704" y="-23191"/>
            <a:ext cx="6400800" cy="175260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饮食包括：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71691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71691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水果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067" y="67335"/>
            <a:ext cx="2974665" cy="19781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730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2590800" y="0"/>
            <a:ext cx="6400800" cy="175260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比如：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71691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71691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水果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15118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</a:rPr>
              <a:t>苹果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5122" y="79539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</a:rPr>
              <a:t>梨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1489933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</a:rPr>
              <a:t>香蕉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951" y="-18917"/>
            <a:ext cx="1149110" cy="8607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612" y="715448"/>
            <a:ext cx="787908" cy="7077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270" y="1489933"/>
            <a:ext cx="1104034" cy="809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520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9817" y="0"/>
            <a:ext cx="21547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/>
              <a:t>健康饮</a:t>
            </a:r>
            <a:r>
              <a:rPr lang="zh-CN" altLang="en-US" sz="3600" dirty="0" smtClean="0"/>
              <a:t>食</a:t>
            </a:r>
            <a:r>
              <a:rPr lang="en-US" altLang="zh-CN" sz="3600" dirty="0" smtClean="0"/>
              <a:t>:</a:t>
            </a:r>
            <a:endParaRPr lang="en-US" altLang="zh-CN" sz="3600" dirty="0"/>
          </a:p>
        </p:txBody>
      </p:sp>
      <p:sp>
        <p:nvSpPr>
          <p:cNvPr id="3" name="Rectangle 2"/>
          <p:cNvSpPr/>
          <p:nvPr/>
        </p:nvSpPr>
        <p:spPr>
          <a:xfrm>
            <a:off x="19878" y="339730"/>
            <a:ext cx="912412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4000" dirty="0"/>
          </a:p>
          <a:p>
            <a:r>
              <a:rPr lang="en-US" sz="4000" dirty="0"/>
              <a:t>…</a:t>
            </a:r>
            <a:r>
              <a:rPr lang="zh-CN" altLang="en-US" sz="4000" dirty="0"/>
              <a:t>要少吃。</a:t>
            </a:r>
            <a:r>
              <a:rPr lang="en-US" altLang="zh-CN" sz="4000" dirty="0"/>
              <a:t>Eat less</a:t>
            </a:r>
            <a:r>
              <a:rPr lang="en-US" altLang="zh-CN" sz="4000" dirty="0" smtClean="0"/>
              <a:t>…</a:t>
            </a:r>
          </a:p>
          <a:p>
            <a:endParaRPr lang="en-US" altLang="zh-CN" sz="4000" dirty="0"/>
          </a:p>
          <a:p>
            <a:r>
              <a:rPr lang="en-US" sz="4000" dirty="0"/>
              <a:t>…</a:t>
            </a:r>
            <a:r>
              <a:rPr lang="zh-CN" altLang="en-US" sz="4000" dirty="0"/>
              <a:t>要适量吃。</a:t>
            </a:r>
            <a:r>
              <a:rPr lang="en-US" altLang="zh-CN" sz="4000" dirty="0"/>
              <a:t>Eat</a:t>
            </a:r>
            <a:r>
              <a:rPr lang="en-US" altLang="zh-CN" sz="4000" dirty="0" smtClean="0"/>
              <a:t>…</a:t>
            </a:r>
          </a:p>
          <a:p>
            <a:endParaRPr lang="en-US" altLang="zh-CN" sz="4000" dirty="0"/>
          </a:p>
          <a:p>
            <a:r>
              <a:rPr lang="en-US" sz="4000" dirty="0"/>
              <a:t>…</a:t>
            </a:r>
            <a:r>
              <a:rPr lang="zh-CN" altLang="en-US" sz="4000" dirty="0"/>
              <a:t>要多吃。</a:t>
            </a:r>
            <a:r>
              <a:rPr lang="en-US" altLang="zh-CN" sz="4000" dirty="0"/>
              <a:t>Eat more</a:t>
            </a:r>
            <a:r>
              <a:rPr lang="en-US" altLang="zh-CN" sz="4000" dirty="0" smtClean="0"/>
              <a:t>…</a:t>
            </a:r>
          </a:p>
          <a:p>
            <a:endParaRPr lang="en-US" altLang="zh-CN" sz="4000" dirty="0"/>
          </a:p>
          <a:p>
            <a:r>
              <a:rPr lang="zh-CN" altLang="en-US" sz="4000" dirty="0" smtClean="0"/>
              <a:t>要多喝</a:t>
            </a:r>
            <a:r>
              <a:rPr lang="en-US" altLang="zh-CN" sz="4000" dirty="0"/>
              <a:t>… </a:t>
            </a:r>
            <a:r>
              <a:rPr lang="zh-CN" altLang="en-US" sz="4000" dirty="0"/>
              <a:t>。</a:t>
            </a:r>
            <a:r>
              <a:rPr lang="en-US" altLang="zh-CN" sz="4000" dirty="0" smtClean="0"/>
              <a:t>Drink more…</a:t>
            </a:r>
          </a:p>
          <a:p>
            <a:endParaRPr lang="en-US" altLang="zh-CN" sz="4000" dirty="0" smtClean="0"/>
          </a:p>
          <a:p>
            <a:r>
              <a:rPr lang="zh-CN" altLang="en-US" sz="4000" dirty="0" smtClean="0"/>
              <a:t>要少喝</a:t>
            </a:r>
            <a:r>
              <a:rPr lang="en-US" altLang="zh-CN" sz="4000" dirty="0"/>
              <a:t>…</a:t>
            </a:r>
            <a:r>
              <a:rPr lang="zh-CN" altLang="en-US" sz="4000" dirty="0"/>
              <a:t>。 </a:t>
            </a:r>
            <a:r>
              <a:rPr lang="en-US" altLang="zh-CN" sz="4000" dirty="0"/>
              <a:t>Drink </a:t>
            </a:r>
            <a:r>
              <a:rPr lang="en-US" altLang="zh-CN" sz="4000" dirty="0" smtClean="0"/>
              <a:t>less…</a:t>
            </a:r>
            <a:endParaRPr lang="en-US" altLang="zh-CN" sz="4000" dirty="0"/>
          </a:p>
          <a:p>
            <a:endParaRPr lang="en-US" altLang="zh-CN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-29817" y="4114800"/>
            <a:ext cx="3154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70C0"/>
                </a:solidFill>
              </a:rPr>
              <a:t>苹果和梨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8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230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Wang Desktop</dc:creator>
  <cp:lastModifiedBy>Feng, Jia</cp:lastModifiedBy>
  <cp:revision>131</cp:revision>
  <cp:lastPrinted>2016-08-31T11:24:02Z</cp:lastPrinted>
  <dcterms:created xsi:type="dcterms:W3CDTF">2014-08-31T21:27:54Z</dcterms:created>
  <dcterms:modified xsi:type="dcterms:W3CDTF">2017-08-03T18:52:53Z</dcterms:modified>
</cp:coreProperties>
</file>