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3399"/>
    <a:srgbClr val="F94E1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947D6-16A1-4160-A20B-F826B6278642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4F40-9F50-4DB1-AB8D-F9EE6B813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94" y="0"/>
            <a:ext cx="91933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This is Feng </a:t>
            </a:r>
            <a:r>
              <a:rPr lang="en-US" altLang="zh-CN" sz="2400" dirty="0" err="1" smtClean="0"/>
              <a:t>lao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shi’s</a:t>
            </a:r>
            <a:r>
              <a:rPr lang="en-US" altLang="zh-CN" sz="2400" dirty="0" smtClean="0"/>
              <a:t> eating preference, what about yours?</a:t>
            </a:r>
          </a:p>
          <a:p>
            <a:r>
              <a:rPr lang="zh-CN" altLang="en-US" sz="3600" dirty="0" smtClean="0"/>
              <a:t>我</a:t>
            </a:r>
            <a:r>
              <a:rPr lang="zh-CN" altLang="en-US" sz="3600" dirty="0"/>
              <a:t>们全家人都喜欢吃</a:t>
            </a:r>
            <a:r>
              <a:rPr lang="zh-CN" altLang="en-US" sz="3600" dirty="0">
                <a:solidFill>
                  <a:srgbClr val="FF0000"/>
                </a:solidFill>
              </a:rPr>
              <a:t>中餐</a:t>
            </a:r>
            <a:r>
              <a:rPr lang="zh-CN" altLang="en-US" sz="3600" dirty="0"/>
              <a:t>。我们</a:t>
            </a:r>
            <a:r>
              <a:rPr lang="zh-CN" altLang="en-US" sz="3600" dirty="0">
                <a:solidFill>
                  <a:srgbClr val="00B050"/>
                </a:solidFill>
              </a:rPr>
              <a:t>早餐</a:t>
            </a:r>
            <a:r>
              <a:rPr lang="zh-CN" altLang="en-US" sz="3600" dirty="0"/>
              <a:t>一般吃</a:t>
            </a:r>
            <a:r>
              <a:rPr lang="zh-CN" altLang="en-US" sz="3600" dirty="0">
                <a:solidFill>
                  <a:srgbClr val="7030A0"/>
                </a:solidFill>
              </a:rPr>
              <a:t>油条</a:t>
            </a:r>
            <a:r>
              <a:rPr lang="zh-CN" altLang="en-US" sz="3600" dirty="0"/>
              <a:t>和</a:t>
            </a:r>
            <a:r>
              <a:rPr lang="zh-CN" altLang="en-US" sz="3600" dirty="0">
                <a:solidFill>
                  <a:srgbClr val="7030A0"/>
                </a:solidFill>
              </a:rPr>
              <a:t>豆浆</a:t>
            </a:r>
            <a:r>
              <a:rPr lang="zh-CN" altLang="en-US" sz="3600" dirty="0"/>
              <a:t>。我们</a:t>
            </a:r>
            <a:r>
              <a:rPr lang="zh-CN" altLang="en-US" sz="3600" dirty="0" smtClean="0">
                <a:solidFill>
                  <a:srgbClr val="00B050"/>
                </a:solidFill>
              </a:rPr>
              <a:t>晚餐</a:t>
            </a:r>
            <a:r>
              <a:rPr lang="zh-CN" altLang="en-US" sz="3600" dirty="0" smtClean="0"/>
              <a:t>一</a:t>
            </a:r>
            <a:r>
              <a:rPr lang="zh-CN" altLang="en-US" sz="3600" dirty="0"/>
              <a:t>般吃</a:t>
            </a:r>
            <a:r>
              <a:rPr lang="zh-CN" altLang="en-US" sz="3600" dirty="0">
                <a:solidFill>
                  <a:srgbClr val="7030A0"/>
                </a:solidFill>
              </a:rPr>
              <a:t>米饭</a:t>
            </a:r>
            <a:r>
              <a:rPr lang="zh-CN" altLang="en-US" sz="3600" dirty="0"/>
              <a:t>和</a:t>
            </a:r>
            <a:r>
              <a:rPr lang="zh-CN" altLang="en-US" sz="3600" dirty="0">
                <a:solidFill>
                  <a:srgbClr val="7030A0"/>
                </a:solidFill>
              </a:rPr>
              <a:t>炒菜</a:t>
            </a:r>
            <a:r>
              <a:rPr lang="zh-CN" altLang="en-US" sz="3600" dirty="0"/>
              <a:t>。我们家</a:t>
            </a:r>
            <a:r>
              <a:rPr lang="zh-CN" altLang="en-US" sz="3600" dirty="0">
                <a:solidFill>
                  <a:srgbClr val="F94E19"/>
                </a:solidFill>
              </a:rPr>
              <a:t>周末</a:t>
            </a:r>
            <a:r>
              <a:rPr lang="zh-CN" altLang="en-US" sz="3600" dirty="0"/>
              <a:t>有时候去饭店吃饭。我们</a:t>
            </a:r>
            <a:r>
              <a:rPr lang="zh-CN" altLang="en-US" sz="3600" dirty="0">
                <a:solidFill>
                  <a:srgbClr val="FF3399"/>
                </a:solidFill>
              </a:rPr>
              <a:t>下个周末</a:t>
            </a:r>
            <a:r>
              <a:rPr lang="zh-CN" altLang="en-US" sz="3600" dirty="0"/>
              <a:t>会去一家</a:t>
            </a:r>
            <a:r>
              <a:rPr lang="zh-CN" altLang="en-US" sz="3600" dirty="0">
                <a:solidFill>
                  <a:srgbClr val="6666FF"/>
                </a:solidFill>
              </a:rPr>
              <a:t>日本</a:t>
            </a:r>
            <a:r>
              <a:rPr lang="zh-CN" altLang="en-US" sz="3600" dirty="0"/>
              <a:t>餐厅吃饭</a:t>
            </a:r>
            <a:r>
              <a:rPr lang="zh-CN" altLang="en-US" sz="3600" dirty="0" smtClean="0"/>
              <a:t>。</a:t>
            </a:r>
            <a:endParaRPr lang="en-US" altLang="zh-CN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2971800"/>
            <a:ext cx="9112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Write about your diet habit in your family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What do you guys like? </a:t>
            </a:r>
            <a:r>
              <a:rPr lang="zh-CN" altLang="en-US" sz="2400" dirty="0"/>
              <a:t>中</a:t>
            </a:r>
            <a:r>
              <a:rPr lang="zh-CN" altLang="en-US" sz="2400" dirty="0" smtClean="0"/>
              <a:t>餐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西餐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快餐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What do you normally eat for 2 meals? </a:t>
            </a:r>
            <a:r>
              <a:rPr lang="zh-CN" altLang="en-US" sz="2400" dirty="0" smtClean="0"/>
              <a:t>早餐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午餐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晚餐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How often do you dine out?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 smtClean="0"/>
              <a:t>When are your planning to dine out?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29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b="1" dirty="0" smtClean="0">
                <a:solidFill>
                  <a:srgbClr val="FF0000"/>
                </a:solidFill>
              </a:rPr>
              <a:t>YOUR PHONE </a:t>
            </a:r>
            <a:r>
              <a:rPr lang="en-US" dirty="0" smtClean="0">
                <a:solidFill>
                  <a:schemeClr val="tx1"/>
                </a:solidFill>
              </a:rPr>
              <a:t>to do QUIZLET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QUIZLET was assigned this semester: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Feng </a:t>
            </a:r>
            <a:r>
              <a:rPr lang="en-US" sz="2400" dirty="0" err="1" smtClean="0">
                <a:solidFill>
                  <a:schemeClr val="tx1"/>
                </a:solidFill>
              </a:rPr>
              <a:t>lao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shi</a:t>
            </a:r>
            <a:r>
              <a:rPr lang="en-US" sz="2400" dirty="0" smtClean="0">
                <a:solidFill>
                  <a:schemeClr val="tx1"/>
                </a:solidFill>
              </a:rPr>
              <a:t> will check the completion of the following sections: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Learn       Speller           </a:t>
            </a:r>
            <a:r>
              <a:rPr lang="en-US" smtClean="0">
                <a:solidFill>
                  <a:srgbClr val="FF0000"/>
                </a:solidFill>
              </a:rPr>
              <a:t>Test           </a:t>
            </a:r>
            <a:r>
              <a:rPr lang="en-US" smtClean="0">
                <a:solidFill>
                  <a:srgbClr val="FF0000"/>
                </a:solidFill>
              </a:rPr>
              <a:t>Match(scatter)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快</a:t>
            </a:r>
            <a:r>
              <a:rPr lang="zh-CN" altLang="en-US" dirty="0" smtClean="0">
                <a:solidFill>
                  <a:schemeClr val="tx1"/>
                </a:solidFill>
              </a:rPr>
              <a:t>餐（</a:t>
            </a:r>
            <a:r>
              <a:rPr lang="en-US" altLang="zh-CN" dirty="0" smtClean="0">
                <a:solidFill>
                  <a:schemeClr val="tx1"/>
                </a:solidFill>
              </a:rPr>
              <a:t>15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水果和蔬</a:t>
            </a:r>
            <a:r>
              <a:rPr lang="zh-CN" altLang="en-US" dirty="0" smtClean="0">
                <a:solidFill>
                  <a:schemeClr val="tx1"/>
                </a:solidFill>
              </a:rPr>
              <a:t>菜（</a:t>
            </a:r>
            <a:r>
              <a:rPr lang="en-US" altLang="zh-CN" dirty="0" smtClean="0">
                <a:solidFill>
                  <a:schemeClr val="tx1"/>
                </a:solidFill>
              </a:rPr>
              <a:t>20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Hobbies 3 (10)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Hobbies 2 (10)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Hobbies 1 (20)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生病（</a:t>
            </a:r>
            <a:r>
              <a:rPr lang="en-US" altLang="zh-CN" dirty="0">
                <a:solidFill>
                  <a:schemeClr val="tx1"/>
                </a:solidFill>
              </a:rPr>
              <a:t>3)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生病（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）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生病（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）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天气 （</a:t>
            </a:r>
            <a:r>
              <a:rPr lang="en-US" altLang="zh-CN" dirty="0" smtClean="0">
                <a:solidFill>
                  <a:schemeClr val="tx1"/>
                </a:solidFill>
              </a:rPr>
              <a:t>15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9095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213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宋体</vt:lpstr>
      <vt:lpstr>Arial</vt:lpstr>
      <vt:lpstr>Calibri</vt:lpstr>
      <vt:lpstr>Office Theme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Feng, Jia</cp:lastModifiedBy>
  <cp:revision>86</cp:revision>
  <cp:lastPrinted>2015-10-27T12:45:24Z</cp:lastPrinted>
  <dcterms:created xsi:type="dcterms:W3CDTF">2014-09-07T18:46:25Z</dcterms:created>
  <dcterms:modified xsi:type="dcterms:W3CDTF">2016-10-21T15:25:18Z</dcterms:modified>
</cp:coreProperties>
</file>