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0" r:id="rId2"/>
    <p:sldId id="279" r:id="rId3"/>
    <p:sldId id="318" r:id="rId4"/>
    <p:sldId id="28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E9C"/>
    <a:srgbClr val="9A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94713" autoAdjust="0"/>
  </p:normalViewPr>
  <p:slideViewPr>
    <p:cSldViewPr>
      <p:cViewPr varScale="1">
        <p:scale>
          <a:sx n="72" d="100"/>
          <a:sy n="72" d="100"/>
        </p:scale>
        <p:origin x="15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中国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日本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韩国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5790E-C17B-4B6A-A9F3-EF05A5C8A17F}" type="presOf" srcId="{13E0331D-6EAB-440F-8E10-B73E63A9C4D0}" destId="{00C03B53-138D-4A1E-9ED4-C8F54A92DD58}" srcOrd="0" destOrd="0" presId="urn:microsoft.com/office/officeart/2005/8/layout/process1"/>
    <dgm:cxn modelId="{2A693210-E406-49CD-98DC-7E73D8471442}" type="presOf" srcId="{27D9C24E-590D-4620-B0C2-598F5823547F}" destId="{190E3A67-0DDA-455D-9CF0-C5109DE79559}" srcOrd="0" destOrd="0" presId="urn:microsoft.com/office/officeart/2005/8/layout/process1"/>
    <dgm:cxn modelId="{F7F0D69D-15CD-45C9-9715-0BAFE918347C}" type="presOf" srcId="{6C442113-24C2-4212-99D7-9F7ED0311B7B}" destId="{2F8501CE-6B11-4914-BF19-7B8EDA21F629}" srcOrd="1" destOrd="0" presId="urn:microsoft.com/office/officeart/2005/8/layout/process1"/>
    <dgm:cxn modelId="{EC3B9C77-DB72-443B-A7D8-4924EB172F36}" type="presOf" srcId="{9B95C67A-C333-409A-BA31-52D5E4C7A993}" destId="{71EDD7AF-EA25-49CF-97F9-EEBE16797DC7}" srcOrd="0" destOrd="0" presId="urn:microsoft.com/office/officeart/2005/8/layout/process1"/>
    <dgm:cxn modelId="{5FE6D8C1-4C18-47F8-9CEC-FE508253A1E4}" type="presOf" srcId="{6C442113-24C2-4212-99D7-9F7ED0311B7B}" destId="{B4A438BF-BD74-473A-B816-1CFEDAE3BCEB}" srcOrd="0" destOrd="0" presId="urn:microsoft.com/office/officeart/2005/8/layout/process1"/>
    <dgm:cxn modelId="{B8984870-A33F-4B3E-A2D6-7B9A0DD9978C}" type="presOf" srcId="{09D0626A-4D27-4BE9-8D5B-1063EE8D29BC}" destId="{B8A51153-2728-4E88-829F-C807AB0C5CAB}" srcOrd="0" destOrd="0" presId="urn:microsoft.com/office/officeart/2005/8/layout/process1"/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79325C40-2EB0-4A86-8CDC-3C1A58B3188F}" type="presOf" srcId="{431BF6CD-F821-4E14-96E4-425A10D1F88E}" destId="{F888AC66-34D7-47D1-A968-22EEA6279D6A}" srcOrd="0" destOrd="0" presId="urn:microsoft.com/office/officeart/2005/8/layout/process1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0C1D5429-A6D1-4795-811D-AD2856E3147A}" type="presOf" srcId="{27D9C24E-590D-4620-B0C2-598F5823547F}" destId="{61A28044-F0C6-43CF-93EE-FB942A1D2E29}" srcOrd="1" destOrd="0" presId="urn:microsoft.com/office/officeart/2005/8/layout/process1"/>
    <dgm:cxn modelId="{5DAE8DDC-1B99-4F89-9AD8-0468BE5235F6}" type="presParOf" srcId="{00C03B53-138D-4A1E-9ED4-C8F54A92DD58}" destId="{71EDD7AF-EA25-49CF-97F9-EEBE16797DC7}" srcOrd="0" destOrd="0" presId="urn:microsoft.com/office/officeart/2005/8/layout/process1"/>
    <dgm:cxn modelId="{4582032B-A2CF-4F1E-89D0-0017DA4648C5}" type="presParOf" srcId="{00C03B53-138D-4A1E-9ED4-C8F54A92DD58}" destId="{190E3A67-0DDA-455D-9CF0-C5109DE79559}" srcOrd="1" destOrd="0" presId="urn:microsoft.com/office/officeart/2005/8/layout/process1"/>
    <dgm:cxn modelId="{509C1101-F5AB-4A24-B060-9DFB1FCBC791}" type="presParOf" srcId="{190E3A67-0DDA-455D-9CF0-C5109DE79559}" destId="{61A28044-F0C6-43CF-93EE-FB942A1D2E29}" srcOrd="0" destOrd="0" presId="urn:microsoft.com/office/officeart/2005/8/layout/process1"/>
    <dgm:cxn modelId="{684BF360-0129-415A-A1BD-BE2A74B230E3}" type="presParOf" srcId="{00C03B53-138D-4A1E-9ED4-C8F54A92DD58}" destId="{B8A51153-2728-4E88-829F-C807AB0C5CAB}" srcOrd="2" destOrd="0" presId="urn:microsoft.com/office/officeart/2005/8/layout/process1"/>
    <dgm:cxn modelId="{C991EE51-3C15-49FB-B10A-43012909ADC4}" type="presParOf" srcId="{00C03B53-138D-4A1E-9ED4-C8F54A92DD58}" destId="{B4A438BF-BD74-473A-B816-1CFEDAE3BCEB}" srcOrd="3" destOrd="0" presId="urn:microsoft.com/office/officeart/2005/8/layout/process1"/>
    <dgm:cxn modelId="{FB9C11CA-DD3A-4355-949C-5ADEBBB0AD23}" type="presParOf" srcId="{B4A438BF-BD74-473A-B816-1CFEDAE3BCEB}" destId="{2F8501CE-6B11-4914-BF19-7B8EDA21F629}" srcOrd="0" destOrd="0" presId="urn:microsoft.com/office/officeart/2005/8/layout/process1"/>
    <dgm:cxn modelId="{6FDB51BF-42D1-4297-87D4-6C40C3A2FBF2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美国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加拿大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墨西哥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611478E7-391F-4519-AD0C-6E78AB0F1CB5}" type="presOf" srcId="{13E0331D-6EAB-440F-8E10-B73E63A9C4D0}" destId="{00C03B53-138D-4A1E-9ED4-C8F54A92DD58}" srcOrd="0" destOrd="0" presId="urn:microsoft.com/office/officeart/2005/8/layout/process1"/>
    <dgm:cxn modelId="{17671734-FEC3-4C54-84DA-2CDC090ECF85}" type="presOf" srcId="{27D9C24E-590D-4620-B0C2-598F5823547F}" destId="{190E3A67-0DDA-455D-9CF0-C5109DE79559}" srcOrd="0" destOrd="0" presId="urn:microsoft.com/office/officeart/2005/8/layout/process1"/>
    <dgm:cxn modelId="{0C60428E-3ED3-4363-B6A2-8B13E33ECD8B}" type="presOf" srcId="{6C442113-24C2-4212-99D7-9F7ED0311B7B}" destId="{B4A438BF-BD74-473A-B816-1CFEDAE3BCEB}" srcOrd="0" destOrd="0" presId="urn:microsoft.com/office/officeart/2005/8/layout/process1"/>
    <dgm:cxn modelId="{D63BE4BA-BC7A-4994-8D68-1615C7A37720}" type="presOf" srcId="{9B95C67A-C333-409A-BA31-52D5E4C7A993}" destId="{71EDD7AF-EA25-49CF-97F9-EEBE16797DC7}" srcOrd="0" destOrd="0" presId="urn:microsoft.com/office/officeart/2005/8/layout/process1"/>
    <dgm:cxn modelId="{144FFA19-377C-4F20-AD81-62D5C878230D}" type="presOf" srcId="{6C442113-24C2-4212-99D7-9F7ED0311B7B}" destId="{2F8501CE-6B11-4914-BF19-7B8EDA21F629}" srcOrd="1" destOrd="0" presId="urn:microsoft.com/office/officeart/2005/8/layout/process1"/>
    <dgm:cxn modelId="{9A3F9C22-6434-4ABE-A2B4-D0B6D3857B13}" type="presOf" srcId="{09D0626A-4D27-4BE9-8D5B-1063EE8D29BC}" destId="{B8A51153-2728-4E88-829F-C807AB0C5CAB}" srcOrd="0" destOrd="0" presId="urn:microsoft.com/office/officeart/2005/8/layout/process1"/>
    <dgm:cxn modelId="{1EE4B090-0512-4818-AB3D-FF31F44993F8}" type="presOf" srcId="{27D9C24E-590D-4620-B0C2-598F5823547F}" destId="{61A28044-F0C6-43CF-93EE-FB942A1D2E29}" srcOrd="1" destOrd="0" presId="urn:microsoft.com/office/officeart/2005/8/layout/process1"/>
    <dgm:cxn modelId="{24C7CCE1-0238-45C2-8970-4820C406EFBE}" type="presOf" srcId="{431BF6CD-F821-4E14-96E4-425A10D1F88E}" destId="{F888AC66-34D7-47D1-A968-22EEA6279D6A}" srcOrd="0" destOrd="0" presId="urn:microsoft.com/office/officeart/2005/8/layout/process1"/>
    <dgm:cxn modelId="{50E6CE66-980A-44D5-AA03-1379B95DB7BE}" type="presParOf" srcId="{00C03B53-138D-4A1E-9ED4-C8F54A92DD58}" destId="{71EDD7AF-EA25-49CF-97F9-EEBE16797DC7}" srcOrd="0" destOrd="0" presId="urn:microsoft.com/office/officeart/2005/8/layout/process1"/>
    <dgm:cxn modelId="{C729333B-207F-4B60-A6C0-30378037EDB5}" type="presParOf" srcId="{00C03B53-138D-4A1E-9ED4-C8F54A92DD58}" destId="{190E3A67-0DDA-455D-9CF0-C5109DE79559}" srcOrd="1" destOrd="0" presId="urn:microsoft.com/office/officeart/2005/8/layout/process1"/>
    <dgm:cxn modelId="{0395FA10-F3C6-4440-901E-81488DF7ADB1}" type="presParOf" srcId="{190E3A67-0DDA-455D-9CF0-C5109DE79559}" destId="{61A28044-F0C6-43CF-93EE-FB942A1D2E29}" srcOrd="0" destOrd="0" presId="urn:microsoft.com/office/officeart/2005/8/layout/process1"/>
    <dgm:cxn modelId="{15097C35-B3FE-481F-996F-BD1BE19755DB}" type="presParOf" srcId="{00C03B53-138D-4A1E-9ED4-C8F54A92DD58}" destId="{B8A51153-2728-4E88-829F-C807AB0C5CAB}" srcOrd="2" destOrd="0" presId="urn:microsoft.com/office/officeart/2005/8/layout/process1"/>
    <dgm:cxn modelId="{B6FD08AE-BCAB-481A-80FB-8D86C816D2D6}" type="presParOf" srcId="{00C03B53-138D-4A1E-9ED4-C8F54A92DD58}" destId="{B4A438BF-BD74-473A-B816-1CFEDAE3BCEB}" srcOrd="3" destOrd="0" presId="urn:microsoft.com/office/officeart/2005/8/layout/process1"/>
    <dgm:cxn modelId="{E464637F-C0C6-4673-B131-63AB8099AA1F}" type="presParOf" srcId="{B4A438BF-BD74-473A-B816-1CFEDAE3BCEB}" destId="{2F8501CE-6B11-4914-BF19-7B8EDA21F629}" srcOrd="0" destOrd="0" presId="urn:microsoft.com/office/officeart/2005/8/layout/process1"/>
    <dgm:cxn modelId="{BC510578-AF0C-442C-AACC-1263FA1517F7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小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大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美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46A935-EEEF-45A6-A5B6-E0EBBE4BE895}" type="presOf" srcId="{6C442113-24C2-4212-99D7-9F7ED0311B7B}" destId="{B4A438BF-BD74-473A-B816-1CFEDAE3BCEB}" srcOrd="0" destOrd="0" presId="urn:microsoft.com/office/officeart/2005/8/layout/process1"/>
    <dgm:cxn modelId="{F717BCCA-B91F-45B8-8239-47B45E5825C5}" type="presOf" srcId="{13E0331D-6EAB-440F-8E10-B73E63A9C4D0}" destId="{00C03B53-138D-4A1E-9ED4-C8F54A92DD58}" srcOrd="0" destOrd="0" presId="urn:microsoft.com/office/officeart/2005/8/layout/process1"/>
    <dgm:cxn modelId="{86E23166-576E-4B6B-B235-816BD19F0CE3}" type="presOf" srcId="{27D9C24E-590D-4620-B0C2-598F5823547F}" destId="{190E3A67-0DDA-455D-9CF0-C5109DE79559}" srcOrd="0" destOrd="0" presId="urn:microsoft.com/office/officeart/2005/8/layout/process1"/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FBA90C77-297C-4EDC-B0F6-675D5B9A8CE1}" type="presOf" srcId="{9B95C67A-C333-409A-BA31-52D5E4C7A993}" destId="{71EDD7AF-EA25-49CF-97F9-EEBE16797DC7}" srcOrd="0" destOrd="0" presId="urn:microsoft.com/office/officeart/2005/8/layout/process1"/>
    <dgm:cxn modelId="{96956480-5748-4B77-A049-2EBA91652DDB}" type="presOf" srcId="{09D0626A-4D27-4BE9-8D5B-1063EE8D29BC}" destId="{B8A51153-2728-4E88-829F-C807AB0C5CAB}" srcOrd="0" destOrd="0" presId="urn:microsoft.com/office/officeart/2005/8/layout/process1"/>
    <dgm:cxn modelId="{3271B413-D224-4570-A3FB-31BA67BC2D42}" type="presOf" srcId="{431BF6CD-F821-4E14-96E4-425A10D1F88E}" destId="{F888AC66-34D7-47D1-A968-22EEA6279D6A}" srcOrd="0" destOrd="0" presId="urn:microsoft.com/office/officeart/2005/8/layout/process1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2C3FEFB2-2CBF-44B2-BFEF-0CC89A59A4FF}" type="presOf" srcId="{6C442113-24C2-4212-99D7-9F7ED0311B7B}" destId="{2F8501CE-6B11-4914-BF19-7B8EDA21F629}" srcOrd="1" destOrd="0" presId="urn:microsoft.com/office/officeart/2005/8/layout/process1"/>
    <dgm:cxn modelId="{A974C0EB-AC4B-4029-9E05-18355C5A12B9}" type="presOf" srcId="{27D9C24E-590D-4620-B0C2-598F5823547F}" destId="{61A28044-F0C6-43CF-93EE-FB942A1D2E29}" srcOrd="1" destOrd="0" presId="urn:microsoft.com/office/officeart/2005/8/layout/process1"/>
    <dgm:cxn modelId="{CD19AECF-8876-4BF1-B7A1-A27E2EC8833E}" type="presParOf" srcId="{00C03B53-138D-4A1E-9ED4-C8F54A92DD58}" destId="{71EDD7AF-EA25-49CF-97F9-EEBE16797DC7}" srcOrd="0" destOrd="0" presId="urn:microsoft.com/office/officeart/2005/8/layout/process1"/>
    <dgm:cxn modelId="{A94C0C2C-1DBB-4BA9-B6AA-24592E1BF4C2}" type="presParOf" srcId="{00C03B53-138D-4A1E-9ED4-C8F54A92DD58}" destId="{190E3A67-0DDA-455D-9CF0-C5109DE79559}" srcOrd="1" destOrd="0" presId="urn:microsoft.com/office/officeart/2005/8/layout/process1"/>
    <dgm:cxn modelId="{06F5BE71-3299-4020-ACA0-7A068E85F4CB}" type="presParOf" srcId="{190E3A67-0DDA-455D-9CF0-C5109DE79559}" destId="{61A28044-F0C6-43CF-93EE-FB942A1D2E29}" srcOrd="0" destOrd="0" presId="urn:microsoft.com/office/officeart/2005/8/layout/process1"/>
    <dgm:cxn modelId="{32AE19F7-2A72-462C-A83C-AE8E52D686E8}" type="presParOf" srcId="{00C03B53-138D-4A1E-9ED4-C8F54A92DD58}" destId="{B8A51153-2728-4E88-829F-C807AB0C5CAB}" srcOrd="2" destOrd="0" presId="urn:microsoft.com/office/officeart/2005/8/layout/process1"/>
    <dgm:cxn modelId="{689A655C-752F-49E0-BA3E-1ACD48E52616}" type="presParOf" srcId="{00C03B53-138D-4A1E-9ED4-C8F54A92DD58}" destId="{B4A438BF-BD74-473A-B816-1CFEDAE3BCEB}" srcOrd="3" destOrd="0" presId="urn:microsoft.com/office/officeart/2005/8/layout/process1"/>
    <dgm:cxn modelId="{A6BD2EA4-1075-4041-BC43-8DF4708B99AF}" type="presParOf" srcId="{B4A438BF-BD74-473A-B816-1CFEDAE3BCEB}" destId="{2F8501CE-6B11-4914-BF19-7B8EDA21F629}" srcOrd="0" destOrd="0" presId="urn:microsoft.com/office/officeart/2005/8/layout/process1"/>
    <dgm:cxn modelId="{5D166FCA-1A9C-4886-AF10-DD936E3297D0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妈妈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弟弟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哥哥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BDDDB54F-052E-4F4E-BE78-E7AEC5E4225B}" type="presOf" srcId="{27D9C24E-590D-4620-B0C2-598F5823547F}" destId="{61A28044-F0C6-43CF-93EE-FB942A1D2E29}" srcOrd="1" destOrd="0" presId="urn:microsoft.com/office/officeart/2005/8/layout/process1"/>
    <dgm:cxn modelId="{FF632F0A-4920-4AEC-8CBD-76876D24A35F}" type="presOf" srcId="{13E0331D-6EAB-440F-8E10-B73E63A9C4D0}" destId="{00C03B53-138D-4A1E-9ED4-C8F54A92DD58}" srcOrd="0" destOrd="0" presId="urn:microsoft.com/office/officeart/2005/8/layout/process1"/>
    <dgm:cxn modelId="{F7DB14E2-2542-4685-A690-CC675FD14240}" type="presOf" srcId="{27D9C24E-590D-4620-B0C2-598F5823547F}" destId="{190E3A67-0DDA-455D-9CF0-C5109DE79559}" srcOrd="0" destOrd="0" presId="urn:microsoft.com/office/officeart/2005/8/layout/process1"/>
    <dgm:cxn modelId="{200F6F8A-980A-47CF-87D7-AD7347D90460}" type="presOf" srcId="{09D0626A-4D27-4BE9-8D5B-1063EE8D29BC}" destId="{B8A51153-2728-4E88-829F-C807AB0C5CAB}" srcOrd="0" destOrd="0" presId="urn:microsoft.com/office/officeart/2005/8/layout/process1"/>
    <dgm:cxn modelId="{68398C3A-932D-45FB-BDDF-EBE8B182745A}" type="presOf" srcId="{6C442113-24C2-4212-99D7-9F7ED0311B7B}" destId="{2F8501CE-6B11-4914-BF19-7B8EDA21F629}" srcOrd="1" destOrd="0" presId="urn:microsoft.com/office/officeart/2005/8/layout/process1"/>
    <dgm:cxn modelId="{1A148D54-EBC2-4B4D-8BE9-7C219A7309A4}" type="presOf" srcId="{9B95C67A-C333-409A-BA31-52D5E4C7A993}" destId="{71EDD7AF-EA25-49CF-97F9-EEBE16797DC7}" srcOrd="0" destOrd="0" presId="urn:microsoft.com/office/officeart/2005/8/layout/process1"/>
    <dgm:cxn modelId="{4AC0A121-F0C6-4483-A47A-C29E55693FA8}" type="presOf" srcId="{6C442113-24C2-4212-99D7-9F7ED0311B7B}" destId="{B4A438BF-BD74-473A-B816-1CFEDAE3BCEB}" srcOrd="0" destOrd="0" presId="urn:microsoft.com/office/officeart/2005/8/layout/process1"/>
    <dgm:cxn modelId="{F886CF94-EBDF-4A77-AA15-4D7CA49E78DA}" type="presOf" srcId="{431BF6CD-F821-4E14-96E4-425A10D1F88E}" destId="{F888AC66-34D7-47D1-A968-22EEA6279D6A}" srcOrd="0" destOrd="0" presId="urn:microsoft.com/office/officeart/2005/8/layout/process1"/>
    <dgm:cxn modelId="{D06F8A90-5C43-459B-BFC7-0B56C082C219}" type="presParOf" srcId="{00C03B53-138D-4A1E-9ED4-C8F54A92DD58}" destId="{71EDD7AF-EA25-49CF-97F9-EEBE16797DC7}" srcOrd="0" destOrd="0" presId="urn:microsoft.com/office/officeart/2005/8/layout/process1"/>
    <dgm:cxn modelId="{3012A5D1-B191-4722-9668-2F4F475ED831}" type="presParOf" srcId="{00C03B53-138D-4A1E-9ED4-C8F54A92DD58}" destId="{190E3A67-0DDA-455D-9CF0-C5109DE79559}" srcOrd="1" destOrd="0" presId="urn:microsoft.com/office/officeart/2005/8/layout/process1"/>
    <dgm:cxn modelId="{BB662A20-3F0A-4C28-A5C1-AFCD772BE864}" type="presParOf" srcId="{190E3A67-0DDA-455D-9CF0-C5109DE79559}" destId="{61A28044-F0C6-43CF-93EE-FB942A1D2E29}" srcOrd="0" destOrd="0" presId="urn:microsoft.com/office/officeart/2005/8/layout/process1"/>
    <dgm:cxn modelId="{861BC200-36C8-480E-AD01-78599F415C32}" type="presParOf" srcId="{00C03B53-138D-4A1E-9ED4-C8F54A92DD58}" destId="{B8A51153-2728-4E88-829F-C807AB0C5CAB}" srcOrd="2" destOrd="0" presId="urn:microsoft.com/office/officeart/2005/8/layout/process1"/>
    <dgm:cxn modelId="{1EF1E4D7-C8EB-472E-8542-803F92A8A00C}" type="presParOf" srcId="{00C03B53-138D-4A1E-9ED4-C8F54A92DD58}" destId="{B4A438BF-BD74-473A-B816-1CFEDAE3BCEB}" srcOrd="3" destOrd="0" presId="urn:microsoft.com/office/officeart/2005/8/layout/process1"/>
    <dgm:cxn modelId="{C1671F9E-E59C-4E21-B8DF-F7189E9A93E0}" type="presParOf" srcId="{B4A438BF-BD74-473A-B816-1CFEDAE3BCEB}" destId="{2F8501CE-6B11-4914-BF19-7B8EDA21F629}" srcOrd="0" destOrd="0" presId="urn:microsoft.com/office/officeart/2005/8/layout/process1"/>
    <dgm:cxn modelId="{2591C7E5-22D0-4AE4-8890-10453F6ECBBF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中国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日本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韩国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美国</a:t>
          </a:r>
          <a:endParaRPr lang="en-US" sz="33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加拿大</a:t>
          </a:r>
          <a:endParaRPr lang="en-US" sz="33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墨西哥</a:t>
          </a:r>
          <a:endParaRPr lang="en-US" sz="3300" kern="1200" dirty="0"/>
        </a:p>
      </dsp:txBody>
      <dsp:txXfrm>
        <a:off x="4517393" y="258924"/>
        <a:ext cx="1545106" cy="904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小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大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美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妈妈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弟弟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哥哥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41B22-027C-4E8E-9CB4-8ACF2BF7D8E4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F9FF-22BD-46E0-8CD2-972B31CA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57CA1-B6E9-4738-A3F5-218C7D1BEA5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FD7EA-F3DF-4966-9823-FEA7FA8C2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41B3-60E5-412B-AFBE-7DD07DFBBDF0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8757" y="381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她叫小美，今年十三岁。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她是中国人，她会说中文和英文。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她在美国工作。 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她家有四口人，妈妈，爸爸，一个哥哥和她。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她的妈妈在一家小学工作。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2667000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</a:rPr>
              <a:t>.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小明</a:t>
            </a:r>
            <a:r>
              <a:rPr lang="zh-CN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小美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</a:rPr>
              <a:t>亚</a:t>
            </a:r>
            <a:endParaRPr lang="zh-CN" altLang="en-US" dirty="0" smtClean="0"/>
          </a:p>
          <a:p>
            <a:endParaRPr lang="zh-CN" altLang="en-US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</a:rPr>
              <a:t>2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13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岁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15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岁</a:t>
            </a:r>
            <a:r>
              <a:rPr lang="zh-CN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C.9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岁</a:t>
            </a:r>
            <a:endParaRPr lang="zh-CN" altLang="en-US" dirty="0" smtClean="0"/>
          </a:p>
          <a:p>
            <a:endParaRPr lang="zh-CN" altLang="en-US" sz="2000" dirty="0" smtClean="0">
              <a:latin typeface="Arial" panose="020B0604020202020204" pitchFamily="34" charset="0"/>
            </a:endParaRPr>
          </a:p>
          <a:p>
            <a:r>
              <a:rPr lang="en-US" altLang="zh-CN" dirty="0" smtClean="0">
                <a:latin typeface="Arial" panose="020B0604020202020204" pitchFamily="34" charset="0"/>
              </a:rPr>
              <a:t>3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Chinese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American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Australian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4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Chinese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English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both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5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America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Canada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6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5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3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7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MS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 HS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57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220"/>
            <a:ext cx="3886200" cy="765175"/>
          </a:xfrm>
        </p:spPr>
        <p:txBody>
          <a:bodyPr/>
          <a:lstStyle/>
          <a:p>
            <a:r>
              <a:rPr lang="en-US" dirty="0" smtClean="0"/>
              <a:t>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706" y="2488228"/>
            <a:ext cx="6400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She speaks English really fast!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740229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hen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02906" y="1741714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5400" dirty="0" smtClean="0"/>
              <a:t>很</a:t>
            </a:r>
            <a:endParaRPr lang="en-US" sz="5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43400" y="-15615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really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419600" y="752671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 smtClean="0"/>
              <a:t>zhen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378390" y="1737049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5400" dirty="0" smtClean="0"/>
              <a:t>真</a:t>
            </a:r>
            <a:endParaRPr lang="en-US" sz="5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702906" y="3124200"/>
            <a:ext cx="756168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She + English + speak + </a:t>
            </a:r>
            <a:r>
              <a:rPr lang="en-US" dirty="0" smtClean="0">
                <a:solidFill>
                  <a:srgbClr val="FF0000"/>
                </a:solidFill>
              </a:rPr>
              <a:t>de </a:t>
            </a:r>
            <a:r>
              <a:rPr lang="en-US" dirty="0" smtClean="0">
                <a:solidFill>
                  <a:schemeClr val="tx1"/>
                </a:solidFill>
              </a:rPr>
              <a:t>+ really + fast!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381000" y="38862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Ta + </a:t>
            </a:r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wen/</a:t>
            </a:r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yu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shuo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de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zhen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kuai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283806" y="52578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dirty="0" smtClean="0">
                <a:solidFill>
                  <a:schemeClr val="tx1"/>
                </a:solidFill>
              </a:rPr>
              <a:t>她英文</a:t>
            </a:r>
            <a:r>
              <a:rPr lang="en-US" altLang="zh-CN" sz="6000" dirty="0" smtClean="0">
                <a:solidFill>
                  <a:schemeClr val="tx1"/>
                </a:solidFill>
              </a:rPr>
              <a:t>/</a:t>
            </a:r>
            <a:r>
              <a:rPr lang="zh-CN" altLang="en-US" sz="6000" dirty="0" smtClean="0">
                <a:solidFill>
                  <a:schemeClr val="tx1"/>
                </a:solidFill>
              </a:rPr>
              <a:t>英语说</a:t>
            </a:r>
            <a:r>
              <a:rPr lang="zh-CN" altLang="en-US" sz="6000" dirty="0" smtClean="0">
                <a:solidFill>
                  <a:srgbClr val="FF0000"/>
                </a:solidFill>
              </a:rPr>
              <a:t>得</a:t>
            </a:r>
            <a:r>
              <a:rPr lang="zh-CN" altLang="en-US" sz="6000" dirty="0" smtClean="0">
                <a:solidFill>
                  <a:schemeClr val="tx1"/>
                </a:solidFill>
              </a:rPr>
              <a:t>真快！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652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068"/>
            <a:ext cx="9144000" cy="189093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zh-CN" altLang="en-US" dirty="0">
                <a:solidFill>
                  <a:schemeClr val="tx1"/>
                </a:solidFill>
              </a:rPr>
              <a:t>我</a:t>
            </a:r>
            <a:r>
              <a:rPr lang="zh-CN" altLang="en-US" dirty="0" smtClean="0">
                <a:solidFill>
                  <a:schemeClr val="tx1"/>
                </a:solidFill>
              </a:rPr>
              <a:t>叫</a:t>
            </a:r>
            <a:r>
              <a:rPr lang="zh-CN" altLang="en-US" dirty="0">
                <a:solidFill>
                  <a:schemeClr val="tx1"/>
                </a:solidFill>
              </a:rPr>
              <a:t>兰兰</a:t>
            </a:r>
            <a:r>
              <a:rPr lang="zh-CN" altLang="en-US" dirty="0" smtClean="0">
                <a:solidFill>
                  <a:schemeClr val="tx1"/>
                </a:solidFill>
              </a:rPr>
              <a:t>，今年十五岁，我是一个学</a:t>
            </a:r>
            <a:r>
              <a:rPr lang="zh-CN" altLang="en-US" dirty="0">
                <a:solidFill>
                  <a:schemeClr val="tx1"/>
                </a:solidFill>
              </a:rPr>
              <a:t>生</a:t>
            </a:r>
            <a:r>
              <a:rPr lang="zh-CN" altLang="en-US" dirty="0" smtClean="0">
                <a:solidFill>
                  <a:schemeClr val="tx1"/>
                </a:solidFill>
              </a:rPr>
              <a:t>。我家有五口人。我有一个姐姐和</a:t>
            </a:r>
            <a:r>
              <a:rPr lang="zh-CN" altLang="en-US" dirty="0">
                <a:solidFill>
                  <a:schemeClr val="tx1"/>
                </a:solidFill>
              </a:rPr>
              <a:t>一个弟弟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r>
              <a:rPr lang="zh-CN" altLang="en-US" dirty="0">
                <a:solidFill>
                  <a:schemeClr val="tx1"/>
                </a:solidFill>
              </a:rPr>
              <a:t>我</a:t>
            </a:r>
            <a:r>
              <a:rPr lang="zh-CN" altLang="en-US" dirty="0" smtClean="0">
                <a:solidFill>
                  <a:schemeClr val="tx1"/>
                </a:solidFill>
              </a:rPr>
              <a:t>的妈妈是英语老师。我是中国人，我会说</a:t>
            </a:r>
            <a:r>
              <a:rPr lang="zh-CN" altLang="en-US" dirty="0">
                <a:solidFill>
                  <a:schemeClr val="tx1"/>
                </a:solidFill>
              </a:rPr>
              <a:t>汉语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zh-CN" altLang="en-US" dirty="0">
                <a:solidFill>
                  <a:schemeClr val="tx1"/>
                </a:solidFill>
              </a:rPr>
              <a:t>和一点</a:t>
            </a:r>
            <a:r>
              <a:rPr lang="zh-CN" altLang="en-US" dirty="0" smtClean="0">
                <a:solidFill>
                  <a:schemeClr val="tx1"/>
                </a:solidFill>
              </a:rPr>
              <a:t>儿英文，我不会说日语。</a:t>
            </a:r>
            <a:r>
              <a:rPr lang="zh-CN" altLang="en-US" dirty="0">
                <a:solidFill>
                  <a:schemeClr val="tx1"/>
                </a:solidFill>
              </a:rPr>
              <a:t>我家有一只猫和一只狗。我的猫很小，很可爱，我的狗很大，很凶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514" y="15240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is her name?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How old is she?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dirty="0" smtClean="0"/>
              <a:t>How many people are their in her family?</a:t>
            </a:r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How many younger brothers does she have?</a:t>
            </a:r>
          </a:p>
          <a:p>
            <a:endParaRPr lang="en-US" dirty="0"/>
          </a:p>
          <a:p>
            <a:r>
              <a:rPr lang="en-US" dirty="0" smtClean="0"/>
              <a:t>5. What job does her mom have?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6</a:t>
            </a:r>
            <a:r>
              <a:rPr lang="en-US" dirty="0" smtClean="0"/>
              <a:t>. What is her nationality?</a:t>
            </a:r>
          </a:p>
          <a:p>
            <a:endParaRPr lang="en-US" dirty="0"/>
          </a:p>
          <a:p>
            <a:r>
              <a:rPr lang="en-US" dirty="0" smtClean="0"/>
              <a:t>7. </a:t>
            </a:r>
            <a:r>
              <a:rPr lang="en-US" dirty="0"/>
              <a:t>What </a:t>
            </a:r>
            <a:r>
              <a:rPr lang="en-US" dirty="0" smtClean="0"/>
              <a:t>language does she NOT speak?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8. What pets does she have?</a:t>
            </a:r>
          </a:p>
          <a:p>
            <a:endParaRPr lang="en-US" dirty="0"/>
          </a:p>
          <a:p>
            <a:pPr marL="342900" indent="-342900"/>
            <a:r>
              <a:rPr lang="en-US" dirty="0" smtClean="0"/>
              <a:t>9. What kind of </a:t>
            </a:r>
            <a:r>
              <a:rPr lang="zh-CN" altLang="en-US" dirty="0" smtClean="0"/>
              <a:t>猫 </a:t>
            </a:r>
            <a:r>
              <a:rPr lang="en-US" altLang="zh-CN" dirty="0" smtClean="0"/>
              <a:t>does she have?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10. What kind of </a:t>
            </a:r>
            <a:r>
              <a:rPr lang="zh-CN" altLang="en-US" dirty="0" smtClean="0"/>
              <a:t>狗 </a:t>
            </a:r>
            <a:r>
              <a:rPr lang="en-US" altLang="zh-CN" dirty="0" smtClean="0"/>
              <a:t>does she have?</a:t>
            </a:r>
          </a:p>
          <a:p>
            <a:pPr marL="342900" indent="-342900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0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447800" y="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524000" y="18288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0" y="33528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39081872"/>
              </p:ext>
            </p:extLst>
          </p:nvPr>
        </p:nvGraphicFramePr>
        <p:xfrm>
          <a:off x="1447800" y="51054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1447800"/>
            <a:ext cx="723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are they grouped?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409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Theme</vt:lpstr>
      <vt:lpstr>PowerPoint Presentation</vt:lpstr>
      <vt:lpstr>very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Feng</dc:creator>
  <cp:lastModifiedBy>Feng, Jia</cp:lastModifiedBy>
  <cp:revision>99</cp:revision>
  <cp:lastPrinted>2015-10-16T15:09:58Z</cp:lastPrinted>
  <dcterms:created xsi:type="dcterms:W3CDTF">2014-10-13T18:59:13Z</dcterms:created>
  <dcterms:modified xsi:type="dcterms:W3CDTF">2016-10-31T14:47:36Z</dcterms:modified>
</cp:coreProperties>
</file>