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40" r:id="rId2"/>
    <p:sldId id="441" r:id="rId3"/>
    <p:sldId id="44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D4952-51D3-49EE-AECF-CA37E6CEE74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B9037-5C7F-4E6E-8967-E899A2B49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0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754DD-648E-4ACC-8FAB-48119819777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0FB5F-B95F-4AA7-8792-B1A56898B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8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2E53-E439-4298-B1A8-319E47576BC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confrazzled.com/wp-content/uploads/2014/08/ca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" y="26503"/>
            <a:ext cx="2733496" cy="207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http://news.umanitoba.ca/wp-content/uploads/2014/03/2do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81" y="26502"/>
            <a:ext cx="3094619" cy="207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http://www.infodairy.com/images/3_cows_at_fenc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4632645"/>
            <a:ext cx="3696511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http://1.bp.blogspot.com/_6_26BmRhcJo/SxL6UmBy0HI/AAAAAAAAAC4/kPKpCzItBVo/s320/four+shee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61754"/>
            <a:ext cx="2879849" cy="14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http://cdn.c.photoshelter.com/img-get/I0000Cqb_bJq63WQ/s/750/750/Wyoming-Quintet-Opus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76" y="4495800"/>
            <a:ext cx="2672724" cy="17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http://www.fig1.co.uk/images/_lib/small-gift-wrapping-deco-birds-with-clip-in-6-assorted-colours-3004774-0-1360685129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304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4" descr="http://www.biteclubeats.com/wp-content/uploads/2012/12/7fis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27" y="2513348"/>
            <a:ext cx="1856631" cy="15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6" descr="https://farm5.staticflickr.com/4048/4575273771_b643227ec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27" y="2285999"/>
            <a:ext cx="2124545" cy="142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8" descr="http://image.shutterstock.com/display_pic_with_logo/493045/493045,1279462663,2/stock-vector-set-from-chickens-in-various-poses-cartoon-5734785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72" y="4038600"/>
            <a:ext cx="1905000" cy="261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0" descr="http://i00.i.aliimg.com/wsphoto/v0/1282611318_1/-font-b-10-b-font-pcs-Baby-Kids-Girl-font-b-Rubber-b-font-Bo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72" y="2319573"/>
            <a:ext cx="1719027" cy="17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4188" y="2020830"/>
            <a:ext cx="5284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http://www.purposegames.com/game/d8014a323e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5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57201"/>
            <a:ext cx="4183307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552" y="74740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 </a:t>
            </a:r>
            <a:r>
              <a:rPr lang="zh-CN" altLang="en-US" sz="1400" dirty="0" smtClean="0"/>
              <a:t>你 </a:t>
            </a:r>
            <a:r>
              <a:rPr lang="en-US" altLang="zh-CN" sz="1400" dirty="0" smtClean="0"/>
              <a:t>to </a:t>
            </a:r>
            <a:r>
              <a:rPr lang="zh-CN" altLang="en-US" sz="1400" dirty="0" smtClean="0"/>
              <a:t>我，</a:t>
            </a:r>
            <a:r>
              <a:rPr lang="en-US" altLang="zh-CN" sz="1400" dirty="0" smtClean="0"/>
              <a:t>take out </a:t>
            </a:r>
            <a:r>
              <a:rPr lang="zh-CN" altLang="en-US" sz="1400" dirty="0" smtClean="0"/>
              <a:t>什么宠物，</a:t>
            </a:r>
            <a:r>
              <a:rPr lang="en-US" altLang="zh-CN" sz="1400" dirty="0" smtClean="0"/>
              <a:t>change it to the pets you have. (1 + MW + animal)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" y="1868202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Yes: Change </a:t>
            </a:r>
            <a:r>
              <a:rPr lang="zh-CN" altLang="en-US" sz="1400" dirty="0"/>
              <a:t>你 </a:t>
            </a:r>
            <a:r>
              <a:rPr lang="en-US" altLang="zh-CN" sz="1400" dirty="0"/>
              <a:t>to </a:t>
            </a:r>
            <a:r>
              <a:rPr lang="zh-CN" altLang="en-US" sz="1400" dirty="0" smtClean="0"/>
              <a:t>我</a:t>
            </a:r>
            <a:r>
              <a:rPr lang="en-US" altLang="zh-CN" sz="1400" dirty="0" smtClean="0"/>
              <a:t>, take out </a:t>
            </a:r>
            <a:r>
              <a:rPr lang="zh-CN" altLang="en-US" sz="1400" dirty="0" smtClean="0"/>
              <a:t>吗</a:t>
            </a:r>
            <a:r>
              <a:rPr lang="en-US" altLang="zh-CN" sz="1400" dirty="0" smtClean="0"/>
              <a:t>.</a:t>
            </a:r>
          </a:p>
          <a:p>
            <a:r>
              <a:rPr lang="en-US" sz="1400" dirty="0" smtClean="0"/>
              <a:t>No: </a:t>
            </a:r>
            <a:r>
              <a:rPr lang="en-US" sz="1400" dirty="0"/>
              <a:t>Change </a:t>
            </a:r>
            <a:r>
              <a:rPr lang="zh-CN" altLang="en-US" sz="1400" dirty="0"/>
              <a:t>你 </a:t>
            </a:r>
            <a:r>
              <a:rPr lang="en-US" altLang="zh-CN" sz="1400" dirty="0"/>
              <a:t>to </a:t>
            </a:r>
            <a:r>
              <a:rPr lang="zh-CN" altLang="en-US" sz="1400" dirty="0"/>
              <a:t>我</a:t>
            </a:r>
            <a:r>
              <a:rPr lang="en-US" altLang="zh-CN" sz="1400" dirty="0"/>
              <a:t>, take out </a:t>
            </a:r>
            <a:r>
              <a:rPr lang="zh-CN" altLang="en-US" sz="1400" dirty="0" smtClean="0"/>
              <a:t>吗</a:t>
            </a:r>
            <a:r>
              <a:rPr lang="en-US" altLang="zh-CN" sz="1400" dirty="0" smtClean="0"/>
              <a:t>,change </a:t>
            </a:r>
            <a:r>
              <a:rPr lang="zh-CN" altLang="en-US" sz="1400" dirty="0" smtClean="0"/>
              <a:t>有</a:t>
            </a:r>
            <a:r>
              <a:rPr lang="en-US" altLang="zh-CN" sz="1400" dirty="0" smtClean="0"/>
              <a:t>to </a:t>
            </a:r>
            <a:r>
              <a:rPr lang="zh-CN" altLang="en-US" sz="1400" dirty="0" smtClean="0"/>
              <a:t>没有</a:t>
            </a:r>
            <a:endParaRPr lang="en-US" altLang="zh-CN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7137" y="2898891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 </a:t>
            </a:r>
            <a:r>
              <a:rPr lang="zh-CN" altLang="en-US" sz="1400" dirty="0" smtClean="0"/>
              <a:t>你 </a:t>
            </a:r>
            <a:r>
              <a:rPr lang="en-US" altLang="zh-CN" sz="1400" dirty="0" smtClean="0"/>
              <a:t>to </a:t>
            </a:r>
            <a:r>
              <a:rPr lang="zh-CN" altLang="en-US" sz="1400" dirty="0" smtClean="0"/>
              <a:t>我，</a:t>
            </a:r>
            <a:r>
              <a:rPr lang="en-US" altLang="zh-CN" sz="1400" dirty="0" smtClean="0"/>
              <a:t>take out </a:t>
            </a:r>
            <a:r>
              <a:rPr lang="zh-CN" altLang="en-US" sz="1400" dirty="0" smtClean="0"/>
              <a:t>几，</a:t>
            </a:r>
            <a:r>
              <a:rPr lang="en-US" altLang="zh-CN" sz="1400" dirty="0" smtClean="0"/>
              <a:t>change it to the a number.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0784" y="4129202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 </a:t>
            </a:r>
            <a:r>
              <a:rPr lang="zh-CN" altLang="en-US" sz="1400" dirty="0" smtClean="0"/>
              <a:t>谁的 </a:t>
            </a:r>
            <a:r>
              <a:rPr lang="en-US" altLang="zh-CN" sz="1400" dirty="0" smtClean="0"/>
              <a:t>to my, his, or hers.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2200" y="5272589"/>
            <a:ext cx="448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take out </a:t>
            </a:r>
            <a:r>
              <a:rPr lang="zh-CN" altLang="en-US" sz="1400" dirty="0" smtClean="0"/>
              <a:t>几，</a:t>
            </a:r>
            <a:r>
              <a:rPr lang="en-US" altLang="zh-CN" sz="1400" dirty="0" smtClean="0"/>
              <a:t>change it to the number of the fish.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82069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take out </a:t>
            </a:r>
            <a:r>
              <a:rPr lang="zh-CN" altLang="en-US" sz="1400" dirty="0" smtClean="0"/>
              <a:t>什么宠物，</a:t>
            </a:r>
            <a:r>
              <a:rPr lang="en-US" altLang="zh-CN" sz="1400" dirty="0" smtClean="0"/>
              <a:t>change it to the pets you see.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34657" y="639633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两</a:t>
            </a:r>
            <a:r>
              <a:rPr lang="en-US" sz="1400" dirty="0" smtClean="0"/>
              <a:t> + MW + dog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-11914" y="0"/>
            <a:ext cx="9155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Task 1: Answer the questions in complete sentences on the lines using the structures provided.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5537" y="914402"/>
            <a:ext cx="50384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/>
              <a:t>.____________________________________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dirty="0" smtClean="0"/>
              <a:t>.____________________________________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</a:t>
            </a:r>
            <a:r>
              <a:rPr lang="en-US" dirty="0" smtClean="0"/>
              <a:t>.____________________________________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 smtClean="0"/>
              <a:t>.____________________________________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</a:t>
            </a:r>
            <a:r>
              <a:rPr lang="en-US" dirty="0" smtClean="0"/>
              <a:t>.____________________________________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</a:t>
            </a:r>
            <a:r>
              <a:rPr lang="en-US" dirty="0" smtClean="0"/>
              <a:t>.____________________________________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35827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名字</a:t>
            </a:r>
            <a:r>
              <a:rPr lang="zh-CN" altLang="en-US" dirty="0" smtClean="0"/>
              <a:t>：</a:t>
            </a:r>
            <a:r>
              <a:rPr lang="en-US" altLang="zh-CN" dirty="0" smtClean="0"/>
              <a:t>_____________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9145" y="3715858"/>
            <a:ext cx="156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谁的 </a:t>
            </a:r>
            <a:r>
              <a:rPr lang="en-US" altLang="zh-CN" dirty="0" smtClean="0"/>
              <a:t>= whose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885" y="358277"/>
            <a:ext cx="2852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zh-CN" altLang="en-US" dirty="0" smtClean="0"/>
              <a:t>你家有什么宠物？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716" y="1466631"/>
            <a:ext cx="2852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zh-CN" altLang="en-US" dirty="0" smtClean="0"/>
              <a:t>你家有马吗？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560334"/>
            <a:ext cx="2852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zh-CN" altLang="en-US" dirty="0" smtClean="0"/>
              <a:t>你家有几只狗？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388" y="3730272"/>
            <a:ext cx="2852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r>
              <a:rPr lang="zh-CN" altLang="en-US" dirty="0" smtClean="0"/>
              <a:t>这是</a:t>
            </a:r>
            <a:r>
              <a:rPr lang="zh-CN" altLang="en-US" b="1" dirty="0" smtClean="0"/>
              <a:t>谁的</a:t>
            </a:r>
            <a:r>
              <a:rPr lang="zh-CN" altLang="en-US" dirty="0" smtClean="0"/>
              <a:t>猫？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811815"/>
            <a:ext cx="2852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5. </a:t>
            </a:r>
            <a:r>
              <a:rPr lang="zh-CN" altLang="en-US" dirty="0" smtClean="0"/>
              <a:t>她家有几条鱼？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24996" y="5808831"/>
            <a:ext cx="26919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zh-CN" altLang="en-US" dirty="0" smtClean="0"/>
              <a:t>他家有什么宠物？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2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12" y="4411279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A.</a:t>
            </a:r>
            <a:r>
              <a:rPr lang="zh-CN" altLang="en-US" sz="2400" dirty="0" smtClean="0"/>
              <a:t>他</a:t>
            </a:r>
            <a:r>
              <a:rPr lang="zh-CN" altLang="en-US" sz="2400" dirty="0"/>
              <a:t>们是我妈妈，爸爸和哥哥。</a:t>
            </a:r>
            <a:endParaRPr lang="en-US" altLang="zh-CN" sz="2400" dirty="0"/>
          </a:p>
          <a:p>
            <a:r>
              <a:rPr lang="en-US" altLang="zh-CN" sz="2400" dirty="0" smtClean="0"/>
              <a:t>B.</a:t>
            </a:r>
            <a:r>
              <a:rPr lang="zh-CN" altLang="en-US" sz="2400" dirty="0" smtClean="0"/>
              <a:t>你好。</a:t>
            </a:r>
            <a:endParaRPr lang="en-US" altLang="zh-CN" sz="2400" dirty="0" smtClean="0"/>
          </a:p>
          <a:p>
            <a:r>
              <a:rPr lang="en-US" altLang="zh-CN" sz="2400" dirty="0" smtClean="0"/>
              <a:t>C.</a:t>
            </a:r>
            <a:r>
              <a:rPr lang="zh-CN" altLang="en-US" sz="2400" dirty="0" smtClean="0"/>
              <a:t>你</a:t>
            </a:r>
            <a:r>
              <a:rPr lang="zh-CN" altLang="en-US" sz="2400" dirty="0"/>
              <a:t>的狗很可爱！</a:t>
            </a:r>
            <a:endParaRPr lang="en-US" sz="2400" dirty="0"/>
          </a:p>
          <a:p>
            <a:r>
              <a:rPr lang="en-US" altLang="zh-CN" sz="2400" dirty="0" smtClean="0"/>
              <a:t>D.</a:t>
            </a:r>
            <a:r>
              <a:rPr lang="zh-CN" altLang="en-US" sz="2400" dirty="0" smtClean="0"/>
              <a:t>妈</a:t>
            </a:r>
            <a:r>
              <a:rPr lang="zh-CN" altLang="en-US" sz="2400" dirty="0"/>
              <a:t>妈</a:t>
            </a:r>
            <a:r>
              <a:rPr lang="zh-CN" altLang="en-US" sz="2400" dirty="0" smtClean="0"/>
              <a:t>，爸爸，两个妹妹和我。</a:t>
            </a:r>
            <a:endParaRPr lang="en-US" altLang="zh-CN" sz="2400" dirty="0" smtClean="0"/>
          </a:p>
          <a:p>
            <a:r>
              <a:rPr lang="en-US" altLang="zh-CN" sz="2400" dirty="0" smtClean="0"/>
              <a:t>E.</a:t>
            </a:r>
            <a:r>
              <a:rPr lang="zh-CN" altLang="en-US" sz="2400" dirty="0" smtClean="0"/>
              <a:t>这是我的狗。</a:t>
            </a:r>
            <a:endParaRPr lang="en-US" altLang="zh-CN" sz="2400" dirty="0" smtClean="0"/>
          </a:p>
          <a:p>
            <a:r>
              <a:rPr lang="en-US" altLang="zh-CN" sz="2400" dirty="0" smtClean="0"/>
              <a:t>F.</a:t>
            </a:r>
            <a:r>
              <a:rPr lang="zh-CN" altLang="en-US" sz="2400" dirty="0" smtClean="0"/>
              <a:t>我</a:t>
            </a:r>
            <a:r>
              <a:rPr lang="zh-CN" altLang="en-US" sz="2400" dirty="0"/>
              <a:t>的</a:t>
            </a:r>
            <a:r>
              <a:rPr lang="zh-CN" altLang="en-US" sz="2400" dirty="0" smtClean="0"/>
              <a:t>狗两岁。</a:t>
            </a:r>
            <a:endParaRPr lang="en-US" altLang="zh-CN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-46922" y="4616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Match the sentences with the pictures.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922" y="605871"/>
            <a:ext cx="2561522" cy="351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7112" y="664508"/>
            <a:ext cx="2423897" cy="34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6534" y="1167356"/>
            <a:ext cx="4623157" cy="6240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957" y="835957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 Answer the questions in English.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710742" y="0"/>
            <a:ext cx="0" cy="6990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1400" y="415498"/>
            <a:ext cx="110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My dog is 2 years old.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79085" y="1324130"/>
            <a:ext cx="838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Lin </a:t>
            </a:r>
            <a:r>
              <a:rPr lang="en-US" sz="1100" dirty="0" err="1" smtClean="0"/>
              <a:t>jia</a:t>
            </a:r>
            <a:r>
              <a:rPr lang="en-US" sz="1100" dirty="0" smtClean="0"/>
              <a:t> </a:t>
            </a:r>
            <a:r>
              <a:rPr lang="en-US" sz="1100" dirty="0" err="1" smtClean="0"/>
              <a:t>shi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1628" y="3101266"/>
            <a:ext cx="134583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391365" y="3706390"/>
            <a:ext cx="1818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没有</a:t>
            </a:r>
            <a:r>
              <a:rPr lang="en-US" altLang="zh-CN" dirty="0" smtClean="0"/>
              <a:t>=don’t have</a:t>
            </a:r>
          </a:p>
          <a:p>
            <a:r>
              <a:rPr lang="zh-CN" altLang="en-US" dirty="0" smtClean="0"/>
              <a:t>也</a:t>
            </a:r>
            <a:r>
              <a:rPr lang="en-US" altLang="zh-CN" dirty="0" smtClean="0"/>
              <a:t>=also</a:t>
            </a:r>
          </a:p>
          <a:p>
            <a:r>
              <a:rPr lang="zh-CN" altLang="en-US" dirty="0"/>
              <a:t>宠</a:t>
            </a:r>
            <a:r>
              <a:rPr lang="zh-CN" altLang="en-US" dirty="0" smtClean="0"/>
              <a:t>物</a:t>
            </a:r>
            <a:r>
              <a:rPr lang="en-US" altLang="zh-CN" dirty="0" smtClean="0"/>
              <a:t>=pets</a:t>
            </a:r>
          </a:p>
          <a:p>
            <a:r>
              <a:rPr lang="zh-CN" altLang="en-US" dirty="0" smtClean="0"/>
              <a:t>和</a:t>
            </a:r>
            <a:r>
              <a:rPr lang="en-US" altLang="zh-CN" dirty="0" smtClean="0"/>
              <a:t>=and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10742" y="0"/>
            <a:ext cx="443325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 NOW:</a:t>
            </a:r>
          </a:p>
          <a:p>
            <a:r>
              <a:rPr lang="zh-CN" altLang="en-US" dirty="0" smtClean="0"/>
              <a:t>宠物，几，吗，谁的，没有，很</a:t>
            </a:r>
            <a:endParaRPr lang="en-US" altLang="zh-CN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6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330</Words>
  <Application>Microsoft Office PowerPoint</Application>
  <PresentationFormat>On-screen Show (4:3)</PresentationFormat>
  <Paragraphs>55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 shen – copy the words one time on your notebook and translate.</dc:title>
  <dc:creator>Wang Desktop</dc:creator>
  <cp:lastModifiedBy>Feng, Jia</cp:lastModifiedBy>
  <cp:revision>129</cp:revision>
  <cp:lastPrinted>2015-11-12T21:25:39Z</cp:lastPrinted>
  <dcterms:created xsi:type="dcterms:W3CDTF">2014-09-07T18:42:32Z</dcterms:created>
  <dcterms:modified xsi:type="dcterms:W3CDTF">2016-09-26T13:12:06Z</dcterms:modified>
</cp:coreProperties>
</file>