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2" r:id="rId2"/>
    <p:sldId id="351" r:id="rId3"/>
    <p:sldId id="352" r:id="rId4"/>
    <p:sldId id="353" r:id="rId5"/>
    <p:sldId id="354" r:id="rId6"/>
    <p:sldId id="355" r:id="rId7"/>
    <p:sldId id="359" r:id="rId8"/>
    <p:sldId id="360" r:id="rId9"/>
    <p:sldId id="361" r:id="rId10"/>
    <p:sldId id="362" r:id="rId11"/>
    <p:sldId id="367" r:id="rId12"/>
    <p:sldId id="365" r:id="rId13"/>
    <p:sldId id="357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DE92-16AE-47F0-8A9C-47A399DB51CE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9C1143-0BFE-4D00-875B-8ABB8ED95A23}">
      <dgm:prSet phldrT="[Text]"/>
      <dgm:spPr/>
      <dgm:t>
        <a:bodyPr/>
        <a:lstStyle/>
        <a:p>
          <a:r>
            <a:rPr lang="en-US" dirty="0" smtClean="0"/>
            <a:t>Hello, grandma.</a:t>
          </a:r>
          <a:endParaRPr lang="en-US" dirty="0"/>
        </a:p>
      </dgm:t>
    </dgm:pt>
    <dgm:pt modelId="{9374E130-3E38-4718-B082-F2D16A5B31D0}" type="parTrans" cxnId="{CB43C865-7137-4FED-8305-C2844F2370A5}">
      <dgm:prSet/>
      <dgm:spPr/>
      <dgm:t>
        <a:bodyPr/>
        <a:lstStyle/>
        <a:p>
          <a:endParaRPr lang="en-US"/>
        </a:p>
      </dgm:t>
    </dgm:pt>
    <dgm:pt modelId="{549E32E0-B15D-4E05-96B5-80D25A9EF459}" type="sibTrans" cxnId="{CB43C865-7137-4FED-8305-C2844F2370A5}">
      <dgm:prSet/>
      <dgm:spPr/>
      <dgm:t>
        <a:bodyPr/>
        <a:lstStyle/>
        <a:p>
          <a:endParaRPr lang="en-US"/>
        </a:p>
      </dgm:t>
    </dgm:pt>
    <dgm:pt modelId="{33B1211E-E23D-45D4-8133-15F40DCB3DB6}">
      <dgm:prSet phldrT="[Text]"/>
      <dgm:spPr/>
      <dgm:t>
        <a:bodyPr/>
        <a:lstStyle/>
        <a:p>
          <a:r>
            <a:rPr lang="en-US" dirty="0" smtClean="0"/>
            <a:t>There are 5 people in my family.</a:t>
          </a:r>
          <a:endParaRPr lang="en-US" dirty="0"/>
        </a:p>
      </dgm:t>
    </dgm:pt>
    <dgm:pt modelId="{AFBA4990-C491-4BFE-A6BF-CC7C6072F823}" type="parTrans" cxnId="{2214F756-2790-44EC-B9AE-8BCC52A1CF9D}">
      <dgm:prSet/>
      <dgm:spPr/>
      <dgm:t>
        <a:bodyPr/>
        <a:lstStyle/>
        <a:p>
          <a:endParaRPr lang="en-US"/>
        </a:p>
      </dgm:t>
    </dgm:pt>
    <dgm:pt modelId="{44954791-A487-4F28-B738-221CEADAC11C}" type="sibTrans" cxnId="{2214F756-2790-44EC-B9AE-8BCC52A1CF9D}">
      <dgm:prSet/>
      <dgm:spPr/>
      <dgm:t>
        <a:bodyPr/>
        <a:lstStyle/>
        <a:p>
          <a:endParaRPr lang="en-US"/>
        </a:p>
      </dgm:t>
    </dgm:pt>
    <dgm:pt modelId="{6D0A4727-0F09-403E-BBCC-4DA63D1909E6}">
      <dgm:prSet phldrT="[Text]"/>
      <dgm:spPr/>
      <dgm:t>
        <a:bodyPr/>
        <a:lstStyle/>
        <a:p>
          <a:r>
            <a:rPr lang="en-US" dirty="0" smtClean="0"/>
            <a:t>That is my book.</a:t>
          </a:r>
          <a:endParaRPr lang="en-US" dirty="0"/>
        </a:p>
      </dgm:t>
    </dgm:pt>
    <dgm:pt modelId="{8D1AAC57-2C99-4085-9A02-F20C82090BC5}" type="parTrans" cxnId="{F17B2CC4-4AA0-4CAA-B509-F2E1A6CC1AB5}">
      <dgm:prSet/>
      <dgm:spPr/>
      <dgm:t>
        <a:bodyPr/>
        <a:lstStyle/>
        <a:p>
          <a:endParaRPr lang="en-US"/>
        </a:p>
      </dgm:t>
    </dgm:pt>
    <dgm:pt modelId="{ABFCD6EA-CD61-404C-A85A-CE30EC918845}" type="sibTrans" cxnId="{F17B2CC4-4AA0-4CAA-B509-F2E1A6CC1AB5}">
      <dgm:prSet/>
      <dgm:spPr/>
      <dgm:t>
        <a:bodyPr/>
        <a:lstStyle/>
        <a:p>
          <a:endParaRPr lang="en-US"/>
        </a:p>
      </dgm:t>
    </dgm:pt>
    <dgm:pt modelId="{CCD5D52E-882B-4269-9809-28F17E0DA405}">
      <dgm:prSet phldrT="[Text]"/>
      <dgm:spPr/>
      <dgm:t>
        <a:bodyPr/>
        <a:lstStyle/>
        <a:p>
          <a:r>
            <a:rPr lang="en-US" dirty="0" smtClean="0"/>
            <a:t>Are you guys students?</a:t>
          </a:r>
          <a:endParaRPr lang="en-US" dirty="0"/>
        </a:p>
      </dgm:t>
    </dgm:pt>
    <dgm:pt modelId="{244CA88E-4FB4-42EF-8801-BEBEC61D9011}" type="parTrans" cxnId="{F9540B35-FE4C-47BF-B5C6-82B16D0F3D39}">
      <dgm:prSet/>
      <dgm:spPr/>
      <dgm:t>
        <a:bodyPr/>
        <a:lstStyle/>
        <a:p>
          <a:endParaRPr lang="en-US"/>
        </a:p>
      </dgm:t>
    </dgm:pt>
    <dgm:pt modelId="{CEC54F5D-3E8F-47A7-96FB-E210BC7F1DA7}" type="sibTrans" cxnId="{F9540B35-FE4C-47BF-B5C6-82B16D0F3D39}">
      <dgm:prSet/>
      <dgm:spPr/>
      <dgm:t>
        <a:bodyPr/>
        <a:lstStyle/>
        <a:p>
          <a:endParaRPr lang="en-US"/>
        </a:p>
      </dgm:t>
    </dgm:pt>
    <dgm:pt modelId="{F24367BC-B1C2-4518-B2A2-0107A86EA60D}" type="pres">
      <dgm:prSet presAssocID="{51F6DE92-16AE-47F0-8A9C-47A399DB51C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D56150-14E1-4C80-8605-2DF7E472FE77}" type="pres">
      <dgm:prSet presAssocID="{A99C1143-0BFE-4D00-875B-8ABB8ED95A23}" presName="composite" presStyleCnt="0"/>
      <dgm:spPr/>
    </dgm:pt>
    <dgm:pt modelId="{4DA65FCF-FFB0-4505-903D-6D72920D49DC}" type="pres">
      <dgm:prSet presAssocID="{A99C1143-0BFE-4D00-875B-8ABB8ED95A23}" presName="imgShp" presStyleLbl="fgImgPlace1" presStyleIdx="0" presStyleCnt="4"/>
      <dgm:spPr/>
    </dgm:pt>
    <dgm:pt modelId="{F3518E92-AD1D-47EA-902C-BF72A2A883CD}" type="pres">
      <dgm:prSet presAssocID="{A99C1143-0BFE-4D00-875B-8ABB8ED95A23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A3E4E-CC88-41F6-A40F-FBAFC16BEF06}" type="pres">
      <dgm:prSet presAssocID="{549E32E0-B15D-4E05-96B5-80D25A9EF459}" presName="spacing" presStyleCnt="0"/>
      <dgm:spPr/>
    </dgm:pt>
    <dgm:pt modelId="{CF55BA83-F4D6-4255-A204-00B7608AE148}" type="pres">
      <dgm:prSet presAssocID="{CCD5D52E-882B-4269-9809-28F17E0DA405}" presName="composite" presStyleCnt="0"/>
      <dgm:spPr/>
    </dgm:pt>
    <dgm:pt modelId="{FCE411F9-8CD2-415B-B57B-636953F0D3FF}" type="pres">
      <dgm:prSet presAssocID="{CCD5D52E-882B-4269-9809-28F17E0DA405}" presName="imgShp" presStyleLbl="fgImgPlace1" presStyleIdx="1" presStyleCnt="4"/>
      <dgm:spPr/>
    </dgm:pt>
    <dgm:pt modelId="{0C745F67-4010-4DF4-99F5-98682C490837}" type="pres">
      <dgm:prSet presAssocID="{CCD5D52E-882B-4269-9809-28F17E0DA405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49610-8FEB-4520-9F31-FF446DCB28D0}" type="pres">
      <dgm:prSet presAssocID="{CEC54F5D-3E8F-47A7-96FB-E210BC7F1DA7}" presName="spacing" presStyleCnt="0"/>
      <dgm:spPr/>
    </dgm:pt>
    <dgm:pt modelId="{2E19DF0A-0253-4AC3-96DD-4D7C414CBAC2}" type="pres">
      <dgm:prSet presAssocID="{33B1211E-E23D-45D4-8133-15F40DCB3DB6}" presName="composite" presStyleCnt="0"/>
      <dgm:spPr/>
    </dgm:pt>
    <dgm:pt modelId="{A46E509F-952C-40C4-B1B0-7BC51BFDBCF7}" type="pres">
      <dgm:prSet presAssocID="{33B1211E-E23D-45D4-8133-15F40DCB3DB6}" presName="imgShp" presStyleLbl="fgImgPlace1" presStyleIdx="2" presStyleCnt="4"/>
      <dgm:spPr/>
    </dgm:pt>
    <dgm:pt modelId="{834EB2BB-BBD7-4CE1-BEA7-34112A0D1530}" type="pres">
      <dgm:prSet presAssocID="{33B1211E-E23D-45D4-8133-15F40DCB3DB6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B1BA5-8468-43FE-9D36-A98F2808D561}" type="pres">
      <dgm:prSet presAssocID="{44954791-A487-4F28-B738-221CEADAC11C}" presName="spacing" presStyleCnt="0"/>
      <dgm:spPr/>
    </dgm:pt>
    <dgm:pt modelId="{A14A42AF-A42F-4F8B-8D23-7090CD6DCB8D}" type="pres">
      <dgm:prSet presAssocID="{6D0A4727-0F09-403E-BBCC-4DA63D1909E6}" presName="composite" presStyleCnt="0"/>
      <dgm:spPr/>
    </dgm:pt>
    <dgm:pt modelId="{B6CA16CF-3F0A-4916-B042-F4334ACFA8D8}" type="pres">
      <dgm:prSet presAssocID="{6D0A4727-0F09-403E-BBCC-4DA63D1909E6}" presName="imgShp" presStyleLbl="fgImgPlace1" presStyleIdx="3" presStyleCnt="4"/>
      <dgm:spPr/>
    </dgm:pt>
    <dgm:pt modelId="{867F50C5-A6C5-4F65-8780-4AAC8B3E20EF}" type="pres">
      <dgm:prSet presAssocID="{6D0A4727-0F09-403E-BBCC-4DA63D1909E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14F756-2790-44EC-B9AE-8BCC52A1CF9D}" srcId="{51F6DE92-16AE-47F0-8A9C-47A399DB51CE}" destId="{33B1211E-E23D-45D4-8133-15F40DCB3DB6}" srcOrd="2" destOrd="0" parTransId="{AFBA4990-C491-4BFE-A6BF-CC7C6072F823}" sibTransId="{44954791-A487-4F28-B738-221CEADAC11C}"/>
    <dgm:cxn modelId="{F17B2CC4-4AA0-4CAA-B509-F2E1A6CC1AB5}" srcId="{51F6DE92-16AE-47F0-8A9C-47A399DB51CE}" destId="{6D0A4727-0F09-403E-BBCC-4DA63D1909E6}" srcOrd="3" destOrd="0" parTransId="{8D1AAC57-2C99-4085-9A02-F20C82090BC5}" sibTransId="{ABFCD6EA-CD61-404C-A85A-CE30EC918845}"/>
    <dgm:cxn modelId="{2E0E950E-36DB-4C34-A57D-862B34614EC9}" type="presOf" srcId="{6D0A4727-0F09-403E-BBCC-4DA63D1909E6}" destId="{867F50C5-A6C5-4F65-8780-4AAC8B3E20EF}" srcOrd="0" destOrd="0" presId="urn:microsoft.com/office/officeart/2005/8/layout/vList3#1"/>
    <dgm:cxn modelId="{F9540B35-FE4C-47BF-B5C6-82B16D0F3D39}" srcId="{51F6DE92-16AE-47F0-8A9C-47A399DB51CE}" destId="{CCD5D52E-882B-4269-9809-28F17E0DA405}" srcOrd="1" destOrd="0" parTransId="{244CA88E-4FB4-42EF-8801-BEBEC61D9011}" sibTransId="{CEC54F5D-3E8F-47A7-96FB-E210BC7F1DA7}"/>
    <dgm:cxn modelId="{06A259BD-890D-4828-90D0-B0D90C88E6F5}" type="presOf" srcId="{33B1211E-E23D-45D4-8133-15F40DCB3DB6}" destId="{834EB2BB-BBD7-4CE1-BEA7-34112A0D1530}" srcOrd="0" destOrd="0" presId="urn:microsoft.com/office/officeart/2005/8/layout/vList3#1"/>
    <dgm:cxn modelId="{CB43C865-7137-4FED-8305-C2844F2370A5}" srcId="{51F6DE92-16AE-47F0-8A9C-47A399DB51CE}" destId="{A99C1143-0BFE-4D00-875B-8ABB8ED95A23}" srcOrd="0" destOrd="0" parTransId="{9374E130-3E38-4718-B082-F2D16A5B31D0}" sibTransId="{549E32E0-B15D-4E05-96B5-80D25A9EF459}"/>
    <dgm:cxn modelId="{18B246CA-ECE4-4806-B01F-69D0D204DBF1}" type="presOf" srcId="{51F6DE92-16AE-47F0-8A9C-47A399DB51CE}" destId="{F24367BC-B1C2-4518-B2A2-0107A86EA60D}" srcOrd="0" destOrd="0" presId="urn:microsoft.com/office/officeart/2005/8/layout/vList3#1"/>
    <dgm:cxn modelId="{1C2B95A5-A7E0-4B2C-8ECD-F13B1B7C6100}" type="presOf" srcId="{A99C1143-0BFE-4D00-875B-8ABB8ED95A23}" destId="{F3518E92-AD1D-47EA-902C-BF72A2A883CD}" srcOrd="0" destOrd="0" presId="urn:microsoft.com/office/officeart/2005/8/layout/vList3#1"/>
    <dgm:cxn modelId="{50528CA0-75E2-495B-8B90-574E6A39CC55}" type="presOf" srcId="{CCD5D52E-882B-4269-9809-28F17E0DA405}" destId="{0C745F67-4010-4DF4-99F5-98682C490837}" srcOrd="0" destOrd="0" presId="urn:microsoft.com/office/officeart/2005/8/layout/vList3#1"/>
    <dgm:cxn modelId="{247997E0-603A-4DE0-A1B3-D0FA99A68BDF}" type="presParOf" srcId="{F24367BC-B1C2-4518-B2A2-0107A86EA60D}" destId="{F4D56150-14E1-4C80-8605-2DF7E472FE77}" srcOrd="0" destOrd="0" presId="urn:microsoft.com/office/officeart/2005/8/layout/vList3#1"/>
    <dgm:cxn modelId="{F287C6A7-BAE8-4CE8-87D0-1E01BBC53751}" type="presParOf" srcId="{F4D56150-14E1-4C80-8605-2DF7E472FE77}" destId="{4DA65FCF-FFB0-4505-903D-6D72920D49DC}" srcOrd="0" destOrd="0" presId="urn:microsoft.com/office/officeart/2005/8/layout/vList3#1"/>
    <dgm:cxn modelId="{804F3690-2769-4917-B383-9BDD12FAECFB}" type="presParOf" srcId="{F4D56150-14E1-4C80-8605-2DF7E472FE77}" destId="{F3518E92-AD1D-47EA-902C-BF72A2A883CD}" srcOrd="1" destOrd="0" presId="urn:microsoft.com/office/officeart/2005/8/layout/vList3#1"/>
    <dgm:cxn modelId="{327458E6-6986-453E-B79E-4596C7FA78BB}" type="presParOf" srcId="{F24367BC-B1C2-4518-B2A2-0107A86EA60D}" destId="{37DA3E4E-CC88-41F6-A40F-FBAFC16BEF06}" srcOrd="1" destOrd="0" presId="urn:microsoft.com/office/officeart/2005/8/layout/vList3#1"/>
    <dgm:cxn modelId="{B80A8625-6DCB-4BCD-B978-61869F43AC9C}" type="presParOf" srcId="{F24367BC-B1C2-4518-B2A2-0107A86EA60D}" destId="{CF55BA83-F4D6-4255-A204-00B7608AE148}" srcOrd="2" destOrd="0" presId="urn:microsoft.com/office/officeart/2005/8/layout/vList3#1"/>
    <dgm:cxn modelId="{15554955-8999-49A7-AFF9-1968CAE6EA0E}" type="presParOf" srcId="{CF55BA83-F4D6-4255-A204-00B7608AE148}" destId="{FCE411F9-8CD2-415B-B57B-636953F0D3FF}" srcOrd="0" destOrd="0" presId="urn:microsoft.com/office/officeart/2005/8/layout/vList3#1"/>
    <dgm:cxn modelId="{0FCD7B25-73F0-4FD4-9BE2-572B213D0D48}" type="presParOf" srcId="{CF55BA83-F4D6-4255-A204-00B7608AE148}" destId="{0C745F67-4010-4DF4-99F5-98682C490837}" srcOrd="1" destOrd="0" presId="urn:microsoft.com/office/officeart/2005/8/layout/vList3#1"/>
    <dgm:cxn modelId="{1231A0DE-BD18-4233-90BF-FAC4109F971A}" type="presParOf" srcId="{F24367BC-B1C2-4518-B2A2-0107A86EA60D}" destId="{CF049610-8FEB-4520-9F31-FF446DCB28D0}" srcOrd="3" destOrd="0" presId="urn:microsoft.com/office/officeart/2005/8/layout/vList3#1"/>
    <dgm:cxn modelId="{BBA5BA55-7368-4CD9-B166-81B9E8E99E01}" type="presParOf" srcId="{F24367BC-B1C2-4518-B2A2-0107A86EA60D}" destId="{2E19DF0A-0253-4AC3-96DD-4D7C414CBAC2}" srcOrd="4" destOrd="0" presId="urn:microsoft.com/office/officeart/2005/8/layout/vList3#1"/>
    <dgm:cxn modelId="{0723B8D8-ADB6-4CFF-B132-20CABFA42C4A}" type="presParOf" srcId="{2E19DF0A-0253-4AC3-96DD-4D7C414CBAC2}" destId="{A46E509F-952C-40C4-B1B0-7BC51BFDBCF7}" srcOrd="0" destOrd="0" presId="urn:microsoft.com/office/officeart/2005/8/layout/vList3#1"/>
    <dgm:cxn modelId="{09AE4573-0BA4-4648-AEE6-50C668122024}" type="presParOf" srcId="{2E19DF0A-0253-4AC3-96DD-4D7C414CBAC2}" destId="{834EB2BB-BBD7-4CE1-BEA7-34112A0D1530}" srcOrd="1" destOrd="0" presId="urn:microsoft.com/office/officeart/2005/8/layout/vList3#1"/>
    <dgm:cxn modelId="{56A3FF29-14F4-4FF2-97D7-41D16726F13E}" type="presParOf" srcId="{F24367BC-B1C2-4518-B2A2-0107A86EA60D}" destId="{615B1BA5-8468-43FE-9D36-A98F2808D561}" srcOrd="5" destOrd="0" presId="urn:microsoft.com/office/officeart/2005/8/layout/vList3#1"/>
    <dgm:cxn modelId="{51156A6B-C0A3-4C8A-BEAF-1E9027691517}" type="presParOf" srcId="{F24367BC-B1C2-4518-B2A2-0107A86EA60D}" destId="{A14A42AF-A42F-4F8B-8D23-7090CD6DCB8D}" srcOrd="6" destOrd="0" presId="urn:microsoft.com/office/officeart/2005/8/layout/vList3#1"/>
    <dgm:cxn modelId="{24BF8930-37B8-4919-9419-5E06308C8F48}" type="presParOf" srcId="{A14A42AF-A42F-4F8B-8D23-7090CD6DCB8D}" destId="{B6CA16CF-3F0A-4916-B042-F4334ACFA8D8}" srcOrd="0" destOrd="0" presId="urn:microsoft.com/office/officeart/2005/8/layout/vList3#1"/>
    <dgm:cxn modelId="{015A90CE-23BB-4E37-9C33-163AE64BB329}" type="presParOf" srcId="{A14A42AF-A42F-4F8B-8D23-7090CD6DCB8D}" destId="{867F50C5-A6C5-4F65-8780-4AAC8B3E20E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18E92-AD1D-47EA-902C-BF72A2A883CD}">
      <dsp:nvSpPr>
        <dsp:cNvPr id="0" name=""/>
        <dsp:cNvSpPr/>
      </dsp:nvSpPr>
      <dsp:spPr>
        <a:xfrm rot="10800000">
          <a:off x="1758701" y="3195"/>
          <a:ext cx="5979414" cy="10104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5574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Hello, grandma.</a:t>
          </a:r>
          <a:endParaRPr lang="en-US" sz="3000" kern="1200" dirty="0"/>
        </a:p>
      </dsp:txBody>
      <dsp:txXfrm rot="10800000">
        <a:off x="2011310" y="3195"/>
        <a:ext cx="5726805" cy="1010435"/>
      </dsp:txXfrm>
    </dsp:sp>
    <dsp:sp modelId="{4DA65FCF-FFB0-4505-903D-6D72920D49DC}">
      <dsp:nvSpPr>
        <dsp:cNvPr id="0" name=""/>
        <dsp:cNvSpPr/>
      </dsp:nvSpPr>
      <dsp:spPr>
        <a:xfrm>
          <a:off x="1253484" y="3195"/>
          <a:ext cx="1010435" cy="1010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45F67-4010-4DF4-99F5-98682C490837}">
      <dsp:nvSpPr>
        <dsp:cNvPr id="0" name=""/>
        <dsp:cNvSpPr/>
      </dsp:nvSpPr>
      <dsp:spPr>
        <a:xfrm rot="10800000">
          <a:off x="1758701" y="1315253"/>
          <a:ext cx="5979414" cy="10104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5574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Are you guys students?</a:t>
          </a:r>
          <a:endParaRPr lang="en-US" sz="3000" kern="1200" dirty="0"/>
        </a:p>
      </dsp:txBody>
      <dsp:txXfrm rot="10800000">
        <a:off x="2011310" y="1315253"/>
        <a:ext cx="5726805" cy="1010435"/>
      </dsp:txXfrm>
    </dsp:sp>
    <dsp:sp modelId="{FCE411F9-8CD2-415B-B57B-636953F0D3FF}">
      <dsp:nvSpPr>
        <dsp:cNvPr id="0" name=""/>
        <dsp:cNvSpPr/>
      </dsp:nvSpPr>
      <dsp:spPr>
        <a:xfrm>
          <a:off x="1253484" y="1315253"/>
          <a:ext cx="1010435" cy="1010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EB2BB-BBD7-4CE1-BEA7-34112A0D1530}">
      <dsp:nvSpPr>
        <dsp:cNvPr id="0" name=""/>
        <dsp:cNvSpPr/>
      </dsp:nvSpPr>
      <dsp:spPr>
        <a:xfrm rot="10800000">
          <a:off x="1758701" y="2627311"/>
          <a:ext cx="5979414" cy="10104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5574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There are 5 people in my family.</a:t>
          </a:r>
          <a:endParaRPr lang="en-US" sz="3000" kern="1200" dirty="0"/>
        </a:p>
      </dsp:txBody>
      <dsp:txXfrm rot="10800000">
        <a:off x="2011310" y="2627311"/>
        <a:ext cx="5726805" cy="1010435"/>
      </dsp:txXfrm>
    </dsp:sp>
    <dsp:sp modelId="{A46E509F-952C-40C4-B1B0-7BC51BFDBCF7}">
      <dsp:nvSpPr>
        <dsp:cNvPr id="0" name=""/>
        <dsp:cNvSpPr/>
      </dsp:nvSpPr>
      <dsp:spPr>
        <a:xfrm>
          <a:off x="1253484" y="2627311"/>
          <a:ext cx="1010435" cy="1010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7F50C5-A6C5-4F65-8780-4AAC8B3E20EF}">
      <dsp:nvSpPr>
        <dsp:cNvPr id="0" name=""/>
        <dsp:cNvSpPr/>
      </dsp:nvSpPr>
      <dsp:spPr>
        <a:xfrm rot="10800000">
          <a:off x="1758701" y="3939369"/>
          <a:ext cx="5979414" cy="10104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5574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That is my book.</a:t>
          </a:r>
          <a:endParaRPr lang="en-US" sz="3000" kern="1200" dirty="0"/>
        </a:p>
      </dsp:txBody>
      <dsp:txXfrm rot="10800000">
        <a:off x="2011310" y="3939369"/>
        <a:ext cx="5726805" cy="1010435"/>
      </dsp:txXfrm>
    </dsp:sp>
    <dsp:sp modelId="{B6CA16CF-3F0A-4916-B042-F4334ACFA8D8}">
      <dsp:nvSpPr>
        <dsp:cNvPr id="0" name=""/>
        <dsp:cNvSpPr/>
      </dsp:nvSpPr>
      <dsp:spPr>
        <a:xfrm>
          <a:off x="1253484" y="3939369"/>
          <a:ext cx="1010435" cy="1010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CFAD8F1-C96C-4954-A0F4-50F893F98A90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7B4319D-D835-4B09-B666-7326F3C33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5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965DE9-0FA6-4A12-8B11-6E085B8194E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1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094EC-ABE2-4C65-A2E0-36E223583A4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1524000"/>
          <a:ext cx="8991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which sentence would you need the following words?</a:t>
            </a:r>
          </a:p>
          <a:p>
            <a:endParaRPr lang="en-US" dirty="0" smtClean="0"/>
          </a:p>
          <a:p>
            <a:pPr algn="ctr"/>
            <a:r>
              <a:rPr lang="zh-CN" altLang="en-US" sz="4000" dirty="0" smtClean="0">
                <a:solidFill>
                  <a:srgbClr val="FF0000"/>
                </a:solidFill>
              </a:rPr>
              <a:t>的，个，您，们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676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您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971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们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2672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个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5638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的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371600"/>
            <a:ext cx="1295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29139" y="2819400"/>
            <a:ext cx="1295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962400"/>
            <a:ext cx="1295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5334000"/>
            <a:ext cx="1295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25 -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1219200"/>
            <a:ext cx="7467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 dirty="0">
                <a:latin typeface="Calibri" pitchFamily="34" charset="0"/>
              </a:rPr>
              <a:t>No ,</a:t>
            </a:r>
            <a:r>
              <a:rPr lang="en-US" sz="4000" dirty="0">
                <a:solidFill>
                  <a:srgbClr val="00CC00"/>
                </a:solidFill>
                <a:latin typeface="Calibri" pitchFamily="34" charset="0"/>
              </a:rPr>
              <a:t> </a:t>
            </a:r>
            <a:r>
              <a:rPr lang="en-US" sz="4000" dirty="0" smtClean="0">
                <a:solidFill>
                  <a:srgbClr val="3333FF"/>
                </a:solidFill>
                <a:latin typeface="Calibri" pitchFamily="34" charset="0"/>
              </a:rPr>
              <a:t>he </a:t>
            </a:r>
            <a:r>
              <a:rPr lang="en-US" sz="4000" dirty="0">
                <a:solidFill>
                  <a:srgbClr val="00CC00"/>
                </a:solidFill>
                <a:latin typeface="Calibri" pitchFamily="34" charset="0"/>
              </a:rPr>
              <a:t>is not </a:t>
            </a:r>
            <a:r>
              <a:rPr lang="en-US" sz="4000" dirty="0">
                <a:solidFill>
                  <a:srgbClr val="FF0000"/>
                </a:solidFill>
                <a:latin typeface="Calibri" pitchFamily="34" charset="0"/>
              </a:rPr>
              <a:t>my</a:t>
            </a:r>
            <a:r>
              <a:rPr lang="en-US" sz="4000" dirty="0">
                <a:solidFill>
                  <a:srgbClr val="D60093"/>
                </a:solidFill>
                <a:latin typeface="Calibri" pitchFamily="34" charset="0"/>
              </a:rPr>
              <a:t> </a:t>
            </a:r>
            <a:r>
              <a:rPr lang="en-US" sz="4000" dirty="0" smtClean="0">
                <a:solidFill>
                  <a:srgbClr val="D60093"/>
                </a:solidFill>
                <a:latin typeface="Calibri" pitchFamily="34" charset="0"/>
              </a:rPr>
              <a:t>dad.</a:t>
            </a:r>
            <a:endParaRPr lang="en-US" sz="4000" dirty="0">
              <a:solidFill>
                <a:srgbClr val="D60093"/>
              </a:solidFill>
              <a:latin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281940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 u="sng" dirty="0" err="1"/>
              <a:t>bú</a:t>
            </a:r>
            <a:r>
              <a:rPr lang="en-US" sz="4000" u="sng" dirty="0"/>
              <a:t>  </a:t>
            </a:r>
            <a:r>
              <a:rPr lang="en-US" sz="4000" u="sng" dirty="0" err="1"/>
              <a:t>shì</a:t>
            </a:r>
            <a:r>
              <a:rPr lang="en-US" dirty="0"/>
              <a:t> </a:t>
            </a:r>
            <a:r>
              <a:rPr lang="en-US" sz="4000" dirty="0"/>
              <a:t>, </a:t>
            </a:r>
            <a:r>
              <a:rPr lang="en-US" sz="4000" dirty="0" err="1" smtClean="0">
                <a:solidFill>
                  <a:srgbClr val="3333FF"/>
                </a:solidFill>
              </a:rPr>
              <a:t>ta</a:t>
            </a:r>
            <a:r>
              <a:rPr lang="en-US" dirty="0" smtClean="0"/>
              <a:t> </a:t>
            </a:r>
            <a:r>
              <a:rPr lang="en-US" sz="4000" dirty="0" smtClean="0"/>
              <a:t>  </a:t>
            </a:r>
            <a:r>
              <a:rPr lang="en-US" sz="4000" u="sng" dirty="0" err="1">
                <a:solidFill>
                  <a:srgbClr val="00CC00"/>
                </a:solidFill>
              </a:rPr>
              <a:t>bú</a:t>
            </a:r>
            <a:r>
              <a:rPr lang="en-US" sz="4000" u="sng" dirty="0">
                <a:solidFill>
                  <a:srgbClr val="00CC00"/>
                </a:solidFill>
              </a:rPr>
              <a:t>  </a:t>
            </a:r>
            <a:r>
              <a:rPr lang="en-US" sz="4000" u="sng" dirty="0" err="1">
                <a:solidFill>
                  <a:srgbClr val="00CC00"/>
                </a:solidFill>
              </a:rPr>
              <a:t>shì</a:t>
            </a:r>
            <a:r>
              <a:rPr lang="en-US" dirty="0"/>
              <a:t> </a:t>
            </a:r>
            <a:r>
              <a:rPr lang="en-US" sz="4000" dirty="0"/>
              <a:t>  </a:t>
            </a:r>
            <a:r>
              <a:rPr lang="en-US" sz="4000" dirty="0" err="1">
                <a:solidFill>
                  <a:srgbClr val="FF0000"/>
                </a:solidFill>
              </a:rPr>
              <a:t>wo</a:t>
            </a:r>
            <a:r>
              <a:rPr lang="en-US" sz="4000" dirty="0">
                <a:solidFill>
                  <a:srgbClr val="FF0000"/>
                </a:solidFill>
              </a:rPr>
              <a:t>  de</a:t>
            </a:r>
            <a:r>
              <a:rPr lang="en-US" sz="4000" dirty="0"/>
              <a:t> </a:t>
            </a:r>
            <a:r>
              <a:rPr lang="en-US" sz="4000" dirty="0" err="1" smtClean="0">
                <a:solidFill>
                  <a:srgbClr val="CC0099"/>
                </a:solidFill>
              </a:rPr>
              <a:t>ba</a:t>
            </a:r>
            <a:r>
              <a:rPr lang="en-US" sz="4000" dirty="0" smtClean="0">
                <a:solidFill>
                  <a:srgbClr val="CC0099"/>
                </a:solidFill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</a:rPr>
              <a:t>ba</a:t>
            </a:r>
            <a:r>
              <a:rPr lang="en-US" sz="4000" dirty="0" smtClean="0">
                <a:solidFill>
                  <a:srgbClr val="D60093"/>
                </a:solidFill>
              </a:rPr>
              <a:t>.</a:t>
            </a:r>
            <a:endParaRPr lang="en-US" sz="4000" dirty="0">
              <a:solidFill>
                <a:srgbClr val="D60093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90500" y="4657725"/>
            <a:ext cx="8915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zh-CN" altLang="en-US" sz="6600" u="sng" dirty="0">
                <a:latin typeface="+mj-ea"/>
                <a:ea typeface="+mj-ea"/>
                <a:cs typeface="Daily Chinese"/>
              </a:rPr>
              <a:t>不是</a:t>
            </a:r>
            <a:r>
              <a:rPr lang="zh-CN" altLang="en-US" sz="6600" dirty="0" smtClean="0">
                <a:latin typeface="+mj-ea"/>
                <a:ea typeface="+mj-ea"/>
                <a:cs typeface="Daily Chinese"/>
              </a:rPr>
              <a:t>，</a:t>
            </a:r>
            <a:r>
              <a:rPr lang="zh-CN" altLang="en-US" sz="6600" dirty="0">
                <a:solidFill>
                  <a:srgbClr val="3333FF"/>
                </a:solidFill>
                <a:latin typeface="+mj-ea"/>
                <a:ea typeface="+mj-ea"/>
                <a:cs typeface="Daily Chinese"/>
              </a:rPr>
              <a:t>他</a:t>
            </a:r>
            <a:r>
              <a:rPr lang="zh-CN" altLang="en-US" sz="6600" u="sng" dirty="0" smtClean="0">
                <a:solidFill>
                  <a:srgbClr val="00CC00"/>
                </a:solidFill>
                <a:latin typeface="+mj-ea"/>
                <a:ea typeface="+mj-ea"/>
                <a:cs typeface="Daily Chinese"/>
              </a:rPr>
              <a:t>不</a:t>
            </a:r>
            <a:r>
              <a:rPr lang="zh-CN" altLang="en-US" sz="6600" u="sng" dirty="0">
                <a:solidFill>
                  <a:srgbClr val="00CC00"/>
                </a:solidFill>
                <a:latin typeface="+mj-ea"/>
                <a:ea typeface="+mj-ea"/>
                <a:cs typeface="Daily Chinese"/>
              </a:rPr>
              <a:t>是</a:t>
            </a:r>
            <a:r>
              <a:rPr lang="zh-CN" altLang="en-US" sz="6600" dirty="0">
                <a:solidFill>
                  <a:srgbClr val="FF0000"/>
                </a:solidFill>
                <a:latin typeface="+mj-ea"/>
                <a:ea typeface="+mj-ea"/>
                <a:cs typeface="Daily Chinese"/>
              </a:rPr>
              <a:t>我</a:t>
            </a:r>
            <a:r>
              <a:rPr lang="zh-CN" altLang="en-US" sz="6600" dirty="0" smtClean="0">
                <a:solidFill>
                  <a:srgbClr val="FF0000"/>
                </a:solidFill>
                <a:latin typeface="+mj-ea"/>
                <a:ea typeface="+mj-ea"/>
                <a:cs typeface="Daily Chinese"/>
              </a:rPr>
              <a:t>的</a:t>
            </a:r>
            <a:r>
              <a:rPr lang="zh-CN" altLang="en-US" sz="6600" dirty="0" smtClean="0">
                <a:solidFill>
                  <a:srgbClr val="CC0099"/>
                </a:solidFill>
              </a:rPr>
              <a:t>爸爸。</a:t>
            </a:r>
            <a:endParaRPr lang="zh-CN" altLang="en-US" sz="6600" dirty="0">
              <a:solidFill>
                <a:srgbClr val="CC0099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4000" dirty="0">
                <a:latin typeface="+mj-lt"/>
                <a:ea typeface="+mj-ea"/>
                <a:cs typeface="+mj-cs"/>
              </a:rPr>
              <a:t>“</a:t>
            </a:r>
            <a:r>
              <a:rPr lang="zh-CN" altLang="en-US" sz="4000" dirty="0" smtClean="0">
                <a:latin typeface="+mj-lt"/>
                <a:ea typeface="+mj-ea"/>
                <a:cs typeface="+mj-cs"/>
              </a:rPr>
              <a:t>是，吗”</a:t>
            </a:r>
            <a:r>
              <a:rPr lang="en-US" altLang="zh-CN" sz="4000" dirty="0">
                <a:latin typeface="+mj-lt"/>
                <a:ea typeface="+mj-ea"/>
                <a:cs typeface="+mj-cs"/>
              </a:rPr>
              <a:t>answers</a:t>
            </a:r>
            <a:r>
              <a:rPr lang="en-US" sz="4000" dirty="0">
                <a:latin typeface="+mj-lt"/>
                <a:ea typeface="+mj-ea"/>
                <a:cs typeface="+mj-cs"/>
              </a:rPr>
              <a:t>: NO.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5912107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Down Arrow 38"/>
          <p:cNvSpPr/>
          <p:nvPr/>
        </p:nvSpPr>
        <p:spPr bwMode="auto">
          <a:xfrm>
            <a:off x="2438400" y="228600"/>
            <a:ext cx="1066800" cy="762000"/>
          </a:xfrm>
          <a:prstGeom prst="downArrow">
            <a:avLst/>
          </a:prstGeom>
          <a:blipFill>
            <a:blip r:embed="rId5" cstate="print"/>
            <a:stretch>
              <a:fillRect/>
            </a:stretch>
          </a:blip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5806946" y="0"/>
            <a:ext cx="3337054" cy="775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rgbClr val="000066"/>
                </a:solidFill>
              </a:rPr>
              <a:t>Speaking Task (QUIZ)</a:t>
            </a:r>
          </a:p>
          <a:p>
            <a:pPr marL="342900" indent="-342900" algn="l"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rgbClr val="000066"/>
                </a:solidFill>
              </a:rPr>
              <a:t>Sentence Structures:</a:t>
            </a:r>
          </a:p>
          <a:p>
            <a:pPr marL="800100" lvl="1" indent="-342900" algn="l" eaLnBrk="1" hangingPunct="1">
              <a:spcBef>
                <a:spcPct val="50000"/>
              </a:spcBef>
            </a:pPr>
            <a:r>
              <a:rPr lang="en-US" sz="1600" b="1" i="1" dirty="0" smtClean="0">
                <a:solidFill>
                  <a:schemeClr val="accent2"/>
                </a:solidFill>
                <a:latin typeface="Times New Roman" pitchFamily="18" charset="0"/>
              </a:rPr>
              <a:t>1,2,3</a:t>
            </a:r>
          </a:p>
          <a:p>
            <a:pPr marL="800100" lvl="1" indent="-342900"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</a:rPr>
              <a:t>A</a:t>
            </a:r>
            <a:r>
              <a:rPr lang="zh-CN" altLang="en-US" sz="1600" dirty="0" smtClean="0">
                <a:latin typeface="Times New Roman" pitchFamily="18" charset="0"/>
              </a:rPr>
              <a:t>：</a:t>
            </a:r>
            <a:r>
              <a:rPr lang="en-US" altLang="zh-CN" sz="1600" dirty="0" smtClean="0">
                <a:latin typeface="Times New Roman" pitchFamily="18" charset="0"/>
              </a:rPr>
              <a:t>___</a:t>
            </a:r>
            <a:r>
              <a:rPr lang="zh-CN" altLang="en-US" sz="1600" dirty="0" smtClean="0">
                <a:latin typeface="Times New Roman" pitchFamily="18" charset="0"/>
              </a:rPr>
              <a:t>是</a:t>
            </a:r>
            <a:r>
              <a:rPr lang="en-US" altLang="zh-CN" sz="1600" dirty="0" smtClean="0">
                <a:latin typeface="Times New Roman" pitchFamily="18" charset="0"/>
              </a:rPr>
              <a:t>___    ___</a:t>
            </a:r>
            <a:r>
              <a:rPr lang="zh-CN" altLang="en-US" sz="1600" dirty="0" smtClean="0">
                <a:latin typeface="Times New Roman" pitchFamily="18" charset="0"/>
              </a:rPr>
              <a:t>吗？</a:t>
            </a:r>
            <a:endParaRPr lang="en-US" altLang="zh-CN" sz="1600" dirty="0" smtClean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altLang="zh-CN" sz="1600" dirty="0" smtClean="0">
                <a:latin typeface="Times New Roman" pitchFamily="18" charset="0"/>
              </a:rPr>
              <a:t>If             is </a:t>
            </a:r>
            <a:r>
              <a:rPr lang="zh-CN" altLang="en-US" sz="1600" dirty="0" smtClean="0">
                <a:latin typeface="Times New Roman" pitchFamily="18" charset="0"/>
              </a:rPr>
              <a:t>是：</a:t>
            </a:r>
            <a:endParaRPr lang="en-US" altLang="zh-CN" sz="1600" dirty="0" smtClean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altLang="zh-CN" sz="1600" dirty="0" smtClean="0">
                <a:latin typeface="Times New Roman" pitchFamily="18" charset="0"/>
              </a:rPr>
              <a:t>B</a:t>
            </a:r>
            <a:r>
              <a:rPr lang="zh-CN" altLang="en-US" sz="1600" dirty="0" smtClean="0">
                <a:latin typeface="Times New Roman" pitchFamily="18" charset="0"/>
              </a:rPr>
              <a:t>：是，</a:t>
            </a:r>
            <a:r>
              <a:rPr lang="en-US" altLang="zh-CN" sz="1600" dirty="0">
                <a:latin typeface="Times New Roman" pitchFamily="18" charset="0"/>
              </a:rPr>
              <a:t> ___</a:t>
            </a:r>
            <a:r>
              <a:rPr lang="zh-CN" altLang="en-US" sz="1600" dirty="0">
                <a:latin typeface="Times New Roman" pitchFamily="18" charset="0"/>
              </a:rPr>
              <a:t>是</a:t>
            </a:r>
            <a:r>
              <a:rPr lang="en-US" altLang="zh-CN" sz="1600" dirty="0">
                <a:latin typeface="Times New Roman" pitchFamily="18" charset="0"/>
              </a:rPr>
              <a:t>___    </a:t>
            </a:r>
            <a:r>
              <a:rPr lang="en-US" altLang="zh-CN" sz="1600" dirty="0" smtClean="0">
                <a:latin typeface="Times New Roman" pitchFamily="18" charset="0"/>
              </a:rPr>
              <a:t>___</a:t>
            </a:r>
            <a:r>
              <a:rPr lang="zh-CN" altLang="en-US" sz="1600" dirty="0" smtClean="0">
                <a:latin typeface="Times New Roman" pitchFamily="18" charset="0"/>
              </a:rPr>
              <a:t>。</a:t>
            </a:r>
            <a:endParaRPr lang="en-US" altLang="zh-CN" sz="1600" dirty="0" smtClean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endParaRPr lang="en-US" altLang="zh-CN" sz="1600" dirty="0" smtClean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altLang="zh-CN" sz="1600" dirty="0" smtClean="0">
                <a:latin typeface="Times New Roman" pitchFamily="18" charset="0"/>
              </a:rPr>
              <a:t>If             </a:t>
            </a:r>
            <a:r>
              <a:rPr lang="en-US" altLang="zh-CN" sz="1600" dirty="0">
                <a:latin typeface="Times New Roman" pitchFamily="18" charset="0"/>
              </a:rPr>
              <a:t>is </a:t>
            </a:r>
            <a:r>
              <a:rPr lang="zh-CN" altLang="en-US" sz="1600" dirty="0" smtClean="0">
                <a:latin typeface="Times New Roman" pitchFamily="18" charset="0"/>
              </a:rPr>
              <a:t>不是：</a:t>
            </a:r>
            <a:endParaRPr lang="en-US" altLang="zh-CN" sz="1600" dirty="0" smtClean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altLang="zh-CN" sz="1600" dirty="0" smtClean="0">
                <a:latin typeface="Times New Roman" pitchFamily="18" charset="0"/>
              </a:rPr>
              <a:t>B</a:t>
            </a:r>
            <a:r>
              <a:rPr lang="zh-CN" altLang="en-US" sz="1600" dirty="0" smtClean="0">
                <a:latin typeface="Times New Roman" pitchFamily="18" charset="0"/>
              </a:rPr>
              <a:t>：不是，</a:t>
            </a:r>
            <a:r>
              <a:rPr lang="en-US" altLang="zh-CN" sz="1600" dirty="0" smtClean="0">
                <a:latin typeface="Times New Roman" pitchFamily="18" charset="0"/>
              </a:rPr>
              <a:t>___</a:t>
            </a:r>
            <a:r>
              <a:rPr lang="zh-CN" altLang="en-US" sz="1600" dirty="0" smtClean="0">
                <a:latin typeface="Times New Roman" pitchFamily="18" charset="0"/>
              </a:rPr>
              <a:t>不是</a:t>
            </a:r>
            <a:r>
              <a:rPr lang="en-US" altLang="zh-CN" sz="1600" dirty="0">
                <a:latin typeface="Times New Roman" pitchFamily="18" charset="0"/>
              </a:rPr>
              <a:t>___    ___</a:t>
            </a:r>
            <a:r>
              <a:rPr lang="zh-CN" altLang="en-US" sz="1600" dirty="0" smtClean="0">
                <a:latin typeface="Times New Roman" pitchFamily="18" charset="0"/>
              </a:rPr>
              <a:t>。</a:t>
            </a:r>
            <a:endParaRPr lang="en-US" altLang="zh-CN" sz="1600" dirty="0" smtClean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endParaRPr lang="en-US" altLang="zh-CN" sz="1600" dirty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sz="1600" b="1" i="1" dirty="0" smtClean="0">
                <a:solidFill>
                  <a:schemeClr val="accent2"/>
                </a:solidFill>
                <a:latin typeface="Times New Roman" pitchFamily="18" charset="0"/>
              </a:rPr>
              <a:t>4,5,6</a:t>
            </a:r>
            <a:endParaRPr lang="en-US" sz="16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zh-CN" altLang="en-US" sz="1600" dirty="0">
                <a:latin typeface="Times New Roman" pitchFamily="18" charset="0"/>
              </a:rPr>
              <a:t>：</a:t>
            </a:r>
            <a:r>
              <a:rPr lang="en-US" altLang="zh-CN" sz="1600" dirty="0">
                <a:latin typeface="Times New Roman" pitchFamily="18" charset="0"/>
              </a:rPr>
              <a:t>___</a:t>
            </a:r>
            <a:r>
              <a:rPr lang="zh-CN" altLang="en-US" sz="1600" dirty="0">
                <a:latin typeface="Times New Roman" pitchFamily="18" charset="0"/>
              </a:rPr>
              <a:t>是</a:t>
            </a:r>
            <a:r>
              <a:rPr lang="en-US" altLang="zh-CN" sz="1600" dirty="0">
                <a:latin typeface="Times New Roman" pitchFamily="18" charset="0"/>
              </a:rPr>
              <a:t>___    ___</a:t>
            </a:r>
            <a:r>
              <a:rPr lang="zh-CN" altLang="en-US" sz="1600" dirty="0">
                <a:latin typeface="Times New Roman" pitchFamily="18" charset="0"/>
              </a:rPr>
              <a:t>吗？</a:t>
            </a:r>
            <a:endParaRPr lang="en-US" altLang="zh-CN" sz="1600" dirty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altLang="zh-CN" sz="1600" dirty="0">
                <a:latin typeface="Times New Roman" pitchFamily="18" charset="0"/>
              </a:rPr>
              <a:t>If             is </a:t>
            </a:r>
            <a:r>
              <a:rPr lang="zh-CN" altLang="en-US" sz="1600" dirty="0">
                <a:latin typeface="Times New Roman" pitchFamily="18" charset="0"/>
              </a:rPr>
              <a:t>是：</a:t>
            </a:r>
            <a:endParaRPr lang="en-US" altLang="zh-CN" sz="1600" dirty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altLang="zh-CN" sz="1600" dirty="0">
                <a:latin typeface="Times New Roman" pitchFamily="18" charset="0"/>
              </a:rPr>
              <a:t>B</a:t>
            </a:r>
            <a:r>
              <a:rPr lang="zh-CN" altLang="en-US" sz="1600" dirty="0">
                <a:latin typeface="Times New Roman" pitchFamily="18" charset="0"/>
              </a:rPr>
              <a:t>：是，</a:t>
            </a:r>
            <a:r>
              <a:rPr lang="en-US" altLang="zh-CN" sz="1600" dirty="0">
                <a:latin typeface="Times New Roman" pitchFamily="18" charset="0"/>
              </a:rPr>
              <a:t> ___</a:t>
            </a:r>
            <a:r>
              <a:rPr lang="zh-CN" altLang="en-US" sz="1600" dirty="0" smtClean="0">
                <a:latin typeface="Times New Roman" pitchFamily="18" charset="0"/>
              </a:rPr>
              <a:t>是</a:t>
            </a:r>
            <a:r>
              <a:rPr lang="en-US" altLang="zh-CN" sz="1600" dirty="0">
                <a:latin typeface="Times New Roman" pitchFamily="18" charset="0"/>
              </a:rPr>
              <a:t> </a:t>
            </a:r>
            <a:r>
              <a:rPr lang="zh-CN" altLang="en-US" sz="1600" b="1" dirty="0">
                <a:latin typeface="Times New Roman" pitchFamily="18" charset="0"/>
              </a:rPr>
              <a:t>我的</a:t>
            </a:r>
            <a:r>
              <a:rPr lang="en-US" altLang="zh-CN" sz="1600" dirty="0" smtClean="0">
                <a:latin typeface="Times New Roman" pitchFamily="18" charset="0"/>
              </a:rPr>
              <a:t>    </a:t>
            </a:r>
            <a:r>
              <a:rPr lang="en-US" altLang="zh-CN" sz="1600" dirty="0">
                <a:latin typeface="Times New Roman" pitchFamily="18" charset="0"/>
              </a:rPr>
              <a:t>___</a:t>
            </a:r>
            <a:r>
              <a:rPr lang="zh-CN" altLang="en-US" sz="1600" dirty="0">
                <a:latin typeface="Times New Roman" pitchFamily="18" charset="0"/>
              </a:rPr>
              <a:t>。</a:t>
            </a:r>
            <a:endParaRPr lang="en-US" altLang="zh-CN" sz="1600" dirty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endParaRPr lang="en-US" altLang="zh-CN" sz="1600" dirty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altLang="zh-CN" sz="1600" dirty="0">
                <a:latin typeface="Times New Roman" pitchFamily="18" charset="0"/>
              </a:rPr>
              <a:t>If             is </a:t>
            </a:r>
            <a:r>
              <a:rPr lang="zh-CN" altLang="en-US" sz="1600" dirty="0">
                <a:latin typeface="Times New Roman" pitchFamily="18" charset="0"/>
              </a:rPr>
              <a:t>不是：</a:t>
            </a:r>
            <a:endParaRPr lang="en-US" altLang="zh-CN" sz="1600" dirty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r>
              <a:rPr lang="en-US" altLang="zh-CN" sz="1600" dirty="0">
                <a:latin typeface="Times New Roman" pitchFamily="18" charset="0"/>
              </a:rPr>
              <a:t>B</a:t>
            </a:r>
            <a:r>
              <a:rPr lang="zh-CN" altLang="en-US" sz="1600" dirty="0" smtClean="0">
                <a:latin typeface="Times New Roman" pitchFamily="18" charset="0"/>
              </a:rPr>
              <a:t>：不是</a:t>
            </a:r>
            <a:r>
              <a:rPr lang="zh-CN" altLang="en-US" sz="1600" dirty="0">
                <a:latin typeface="Times New Roman" pitchFamily="18" charset="0"/>
              </a:rPr>
              <a:t>，</a:t>
            </a:r>
            <a:r>
              <a:rPr lang="en-US" altLang="zh-CN" sz="1600" dirty="0">
                <a:latin typeface="Times New Roman" pitchFamily="18" charset="0"/>
              </a:rPr>
              <a:t> </a:t>
            </a:r>
            <a:r>
              <a:rPr lang="en-US" altLang="zh-CN" sz="1600" dirty="0" smtClean="0">
                <a:latin typeface="Times New Roman" pitchFamily="18" charset="0"/>
              </a:rPr>
              <a:t>___</a:t>
            </a:r>
            <a:r>
              <a:rPr lang="zh-CN" altLang="en-US" sz="1600" dirty="0" smtClean="0">
                <a:latin typeface="Times New Roman" pitchFamily="18" charset="0"/>
              </a:rPr>
              <a:t>不是</a:t>
            </a:r>
            <a:r>
              <a:rPr lang="zh-CN" altLang="en-US" sz="1600" b="1" dirty="0" smtClean="0">
                <a:latin typeface="Times New Roman" pitchFamily="18" charset="0"/>
              </a:rPr>
              <a:t>我</a:t>
            </a:r>
            <a:r>
              <a:rPr lang="zh-CN" altLang="en-US" sz="1600" b="1" dirty="0">
                <a:latin typeface="Times New Roman" pitchFamily="18" charset="0"/>
              </a:rPr>
              <a:t>的</a:t>
            </a:r>
            <a:r>
              <a:rPr lang="en-US" altLang="zh-CN" sz="1600" dirty="0">
                <a:latin typeface="Times New Roman" pitchFamily="18" charset="0"/>
              </a:rPr>
              <a:t>    ___</a:t>
            </a:r>
            <a:r>
              <a:rPr lang="zh-CN" altLang="en-US" sz="1600" dirty="0">
                <a:latin typeface="Times New Roman" pitchFamily="18" charset="0"/>
              </a:rPr>
              <a:t>。</a:t>
            </a:r>
            <a:endParaRPr lang="en-US" altLang="zh-CN" sz="1600" dirty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endParaRPr lang="en-US" altLang="zh-CN" sz="1600" dirty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endParaRPr lang="en-US" altLang="zh-CN" sz="1600" dirty="0">
              <a:latin typeface="Times New Roman" pitchFamily="18" charset="0"/>
            </a:endParaRPr>
          </a:p>
          <a:p>
            <a:pPr marL="800100" lvl="1" indent="-342900">
              <a:spcBef>
                <a:spcPct val="50000"/>
              </a:spcBef>
            </a:pPr>
            <a:endParaRPr lang="en-US" altLang="zh-CN" sz="1600" dirty="0" smtClean="0"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19837259" flipV="1">
            <a:off x="3384291" y="5468189"/>
            <a:ext cx="869693" cy="4571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928011" flipV="1">
            <a:off x="1469545" y="5247357"/>
            <a:ext cx="869693" cy="4571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 flipV="1">
            <a:off x="682985" y="3736615"/>
            <a:ext cx="813349" cy="4571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3962400"/>
            <a:ext cx="304800" cy="20374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73359" y="1250659"/>
            <a:ext cx="304800" cy="20374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61054" y="4152897"/>
            <a:ext cx="304800" cy="20374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54746" y="1250658"/>
            <a:ext cx="304800" cy="20374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385614" y="4152897"/>
            <a:ext cx="304800" cy="2037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92172" y="1229938"/>
            <a:ext cx="304800" cy="2037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19137" y="4064274"/>
            <a:ext cx="304800" cy="203749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673359" y="1735536"/>
            <a:ext cx="304800" cy="203749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110785" y="1964834"/>
            <a:ext cx="304800" cy="20374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92172" y="1964833"/>
            <a:ext cx="304800" cy="20374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129598" y="1944113"/>
            <a:ext cx="304800" cy="2037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73359" y="2705067"/>
            <a:ext cx="304800" cy="203749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263185" y="3102352"/>
            <a:ext cx="304800" cy="20374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061453" y="3102352"/>
            <a:ext cx="304800" cy="20374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498879" y="3081632"/>
            <a:ext cx="304800" cy="2037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681798" y="4202671"/>
            <a:ext cx="304800" cy="20374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263185" y="4202670"/>
            <a:ext cx="304800" cy="20374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00611" y="4181950"/>
            <a:ext cx="304800" cy="2037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681798" y="4585673"/>
            <a:ext cx="304800" cy="203749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323073" y="6004878"/>
            <a:ext cx="304800" cy="20374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658759" y="6009630"/>
            <a:ext cx="304800" cy="2037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746" y="-58698"/>
            <a:ext cx="5912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Feng </a:t>
            </a:r>
            <a:r>
              <a:rPr lang="en-US" dirty="0" err="1" smtClean="0"/>
              <a:t>lao</a:t>
            </a:r>
            <a:r>
              <a:rPr lang="en-US" dirty="0" smtClean="0"/>
              <a:t> </a:t>
            </a:r>
            <a:r>
              <a:rPr lang="en-US" dirty="0" err="1" smtClean="0"/>
              <a:t>shi’s</a:t>
            </a:r>
            <a:r>
              <a:rPr lang="en-US" dirty="0" smtClean="0"/>
              <a:t> colored notes on the promethium board!!!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04206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18131"/>
            <a:ext cx="4572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A: Is this you?</a:t>
            </a:r>
          </a:p>
          <a:p>
            <a:r>
              <a:rPr lang="en-US" altLang="zh-CN" sz="2400" b="1" dirty="0" smtClean="0">
                <a:solidFill>
                  <a:srgbClr val="D60093"/>
                </a:solidFill>
              </a:rPr>
              <a:t>This is you </a:t>
            </a:r>
            <a:r>
              <a:rPr lang="zh-CN" altLang="en-US" sz="2400" b="1" dirty="0" smtClean="0">
                <a:solidFill>
                  <a:srgbClr val="D60093"/>
                </a:solidFill>
              </a:rPr>
              <a:t>吗</a:t>
            </a:r>
            <a:r>
              <a:rPr lang="en-US" altLang="zh-CN" sz="2400" b="1" dirty="0" smtClean="0">
                <a:solidFill>
                  <a:srgbClr val="D60093"/>
                </a:solidFill>
              </a:rPr>
              <a:t>?</a:t>
            </a:r>
            <a:endParaRPr lang="zh-CN" altLang="en-US" sz="2400" b="1" dirty="0" smtClean="0">
              <a:solidFill>
                <a:srgbClr val="D60093"/>
              </a:solidFill>
            </a:endParaRPr>
          </a:p>
          <a:p>
            <a:r>
              <a:rPr lang="en-US" altLang="zh-CN" sz="2400" dirty="0" smtClean="0"/>
              <a:t>B: Yes, this is me.</a:t>
            </a:r>
          </a:p>
          <a:p>
            <a:r>
              <a:rPr lang="zh-CN" altLang="en-US" sz="2400" b="1" dirty="0" smtClean="0">
                <a:solidFill>
                  <a:srgbClr val="D60093"/>
                </a:solidFill>
              </a:rPr>
              <a:t>是</a:t>
            </a:r>
            <a:r>
              <a:rPr lang="en-US" altLang="zh-CN" sz="2400" b="1" dirty="0" smtClean="0">
                <a:solidFill>
                  <a:srgbClr val="D60093"/>
                </a:solidFill>
              </a:rPr>
              <a:t>, this is me.</a:t>
            </a:r>
          </a:p>
          <a:p>
            <a:r>
              <a:rPr lang="en-US" altLang="zh-CN" sz="2400" dirty="0" smtClean="0"/>
              <a:t>A: They are … and …</a:t>
            </a:r>
            <a:r>
              <a:rPr lang="zh-CN" altLang="en-US" sz="2400" dirty="0" smtClean="0"/>
              <a:t>。</a:t>
            </a:r>
            <a:r>
              <a:rPr lang="en-US" altLang="zh-CN" sz="2400" dirty="0" smtClean="0">
                <a:solidFill>
                  <a:srgbClr val="FF0000"/>
                </a:solidFill>
              </a:rPr>
              <a:t>( 2 members)</a:t>
            </a:r>
          </a:p>
          <a:p>
            <a:r>
              <a:rPr lang="en-US" altLang="zh-CN" sz="2400" b="1" dirty="0" smtClean="0">
                <a:solidFill>
                  <a:srgbClr val="D60093"/>
                </a:solidFill>
              </a:rPr>
              <a:t>They are …</a:t>
            </a:r>
            <a:r>
              <a:rPr lang="zh-CN" altLang="en-US" sz="2400" b="1" dirty="0" smtClean="0">
                <a:solidFill>
                  <a:srgbClr val="D60093"/>
                </a:solidFill>
              </a:rPr>
              <a:t>和</a:t>
            </a:r>
            <a:r>
              <a:rPr lang="en-US" altLang="zh-CN" sz="2400" b="1" dirty="0" smtClean="0">
                <a:solidFill>
                  <a:srgbClr val="D60093"/>
                </a:solidFill>
              </a:rPr>
              <a:t>…</a:t>
            </a:r>
            <a:r>
              <a:rPr lang="zh-CN" altLang="en-US" sz="2400" b="1" dirty="0" smtClean="0">
                <a:solidFill>
                  <a:srgbClr val="D60093"/>
                </a:solidFill>
              </a:rPr>
              <a:t>。</a:t>
            </a:r>
            <a:endParaRPr lang="en-US" altLang="zh-CN" sz="2400" b="1" dirty="0" smtClean="0">
              <a:solidFill>
                <a:srgbClr val="D60093"/>
              </a:solidFill>
            </a:endParaRPr>
          </a:p>
          <a:p>
            <a:r>
              <a:rPr lang="en-US" altLang="zh-CN" sz="2400" dirty="0" smtClean="0"/>
              <a:t>B: Is she/ he your…? </a:t>
            </a:r>
          </a:p>
          <a:p>
            <a:r>
              <a:rPr lang="en-US" altLang="zh-CN" sz="1600" dirty="0" smtClean="0">
                <a:solidFill>
                  <a:srgbClr val="7030A0"/>
                </a:solidFill>
              </a:rPr>
              <a:t>( the other member, needs to be the wrong title)</a:t>
            </a:r>
          </a:p>
          <a:p>
            <a:r>
              <a:rPr lang="en-US" altLang="zh-CN" sz="2400" b="1" dirty="0" smtClean="0">
                <a:solidFill>
                  <a:srgbClr val="D60093"/>
                </a:solidFill>
              </a:rPr>
              <a:t>She/he is your…</a:t>
            </a:r>
            <a:r>
              <a:rPr lang="zh-CN" altLang="en-US" sz="2400" b="1" dirty="0" smtClean="0">
                <a:solidFill>
                  <a:srgbClr val="D60093"/>
                </a:solidFill>
              </a:rPr>
              <a:t>吗？</a:t>
            </a:r>
            <a:endParaRPr lang="en-US" altLang="zh-CN" sz="2400" b="1" dirty="0" smtClean="0">
              <a:solidFill>
                <a:srgbClr val="D60093"/>
              </a:solidFill>
            </a:endParaRPr>
          </a:p>
          <a:p>
            <a:r>
              <a:rPr lang="en-US" altLang="zh-CN" sz="2400" dirty="0" smtClean="0"/>
              <a:t>A: No, she/he is my…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b="1" dirty="0" smtClean="0">
                <a:solidFill>
                  <a:srgbClr val="D60093"/>
                </a:solidFill>
              </a:rPr>
              <a:t>不是，</a:t>
            </a:r>
            <a:r>
              <a:rPr lang="en-US" altLang="zh-CN" sz="2400" b="1" dirty="0" smtClean="0">
                <a:solidFill>
                  <a:srgbClr val="D60093"/>
                </a:solidFill>
              </a:rPr>
              <a:t> She/he is my…</a:t>
            </a:r>
            <a:r>
              <a:rPr lang="zh-CN" altLang="en-US" sz="2400" b="1" dirty="0" smtClean="0">
                <a:solidFill>
                  <a:srgbClr val="D60093"/>
                </a:solidFill>
              </a:rPr>
              <a:t>。</a:t>
            </a:r>
            <a:endParaRPr lang="en-US" altLang="zh-CN" sz="2400" b="1" dirty="0" smtClean="0">
              <a:solidFill>
                <a:srgbClr val="D60093"/>
              </a:solidFill>
            </a:endParaRPr>
          </a:p>
          <a:p>
            <a:r>
              <a:rPr lang="en-US" altLang="zh-CN" sz="2400" dirty="0" smtClean="0"/>
              <a:t>B: How old are you?</a:t>
            </a:r>
          </a:p>
          <a:p>
            <a:r>
              <a:rPr lang="en-US" altLang="zh-CN" sz="2400" b="1" dirty="0" smtClean="0">
                <a:solidFill>
                  <a:srgbClr val="D60093"/>
                </a:solidFill>
              </a:rPr>
              <a:t>You how old?</a:t>
            </a:r>
          </a:p>
          <a:p>
            <a:r>
              <a:rPr lang="en-US" altLang="zh-CN" sz="2400" dirty="0" smtClean="0"/>
              <a:t>A: I am … years old. </a:t>
            </a:r>
            <a:r>
              <a:rPr lang="en-US" altLang="zh-CN" sz="2400" b="1" dirty="0" smtClean="0">
                <a:solidFill>
                  <a:srgbClr val="D60093"/>
                </a:solidFill>
              </a:rPr>
              <a:t>I number </a:t>
            </a:r>
            <a:r>
              <a:rPr lang="zh-CN" altLang="en-US" sz="2400" b="1" dirty="0" smtClean="0">
                <a:solidFill>
                  <a:srgbClr val="D60093"/>
                </a:solidFill>
              </a:rPr>
              <a:t>岁。</a:t>
            </a:r>
            <a:endParaRPr lang="en-US" altLang="zh-CN" sz="2400" b="1" dirty="0" smtClean="0">
              <a:solidFill>
                <a:srgbClr val="D6009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1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Make up 4 family members including yourself.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1676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爸爸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1295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妹妹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668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Make a dialog using the following structures: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1676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Example: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2133600"/>
            <a:ext cx="1656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A: Is this you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？ 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2743200"/>
            <a:ext cx="1783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B: Yes, this is me.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48200" y="3581400"/>
            <a:ext cx="3046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A: They are my mom and dad.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48200" y="4267200"/>
            <a:ext cx="2635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B: Is she your older sister?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48200" y="4876800"/>
            <a:ext cx="449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A: No, she is my younger sister.</a:t>
            </a:r>
          </a:p>
        </p:txBody>
      </p:sp>
      <p:pic>
        <p:nvPicPr>
          <p:cNvPr id="3075" name="Picture 3" descr="Image result for 4 stick per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2913530" cy="1733551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467600" y="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妈妈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105400" y="4572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我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648200" y="5638800"/>
            <a:ext cx="449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B: How old are you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？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48200" y="6396335"/>
            <a:ext cx="449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A: I am six years old.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638800" y="838200"/>
            <a:ext cx="76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400800" y="304800"/>
            <a:ext cx="914400" cy="3352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6400800" y="685800"/>
            <a:ext cx="83820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629400" y="685800"/>
            <a:ext cx="1371600" cy="3733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0" y="0"/>
            <a:ext cx="4818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Writing Task</a:t>
            </a:r>
            <a:r>
              <a:rPr lang="en-US" dirty="0"/>
              <a:t>: (ON YOUR NOTEBOOK PAPER)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293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9" grpId="0"/>
      <p:bldP spid="22" grpId="0"/>
      <p:bldP spid="24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87463"/>
            <a:ext cx="457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A: Is this you?</a:t>
            </a:r>
          </a:p>
          <a:p>
            <a:endParaRPr lang="zh-CN" altLang="en-US" sz="2400" dirty="0" smtClean="0"/>
          </a:p>
          <a:p>
            <a:r>
              <a:rPr lang="en-US" altLang="zh-CN" sz="2400" dirty="0" smtClean="0"/>
              <a:t>B: Yes, this is me.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A: They are … and …</a:t>
            </a:r>
            <a:r>
              <a:rPr lang="zh-CN" altLang="en-US" sz="2400" dirty="0" smtClean="0"/>
              <a:t>。</a:t>
            </a:r>
            <a:r>
              <a:rPr lang="en-US" altLang="zh-CN" sz="2400" dirty="0" smtClean="0">
                <a:solidFill>
                  <a:srgbClr val="FF0000"/>
                </a:solidFill>
              </a:rPr>
              <a:t>( 2 members)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B: Is she/ he your…? </a:t>
            </a:r>
            <a:r>
              <a:rPr lang="en-US" altLang="zh-CN" sz="1600" dirty="0" smtClean="0">
                <a:solidFill>
                  <a:srgbClr val="7030A0"/>
                </a:solidFill>
              </a:rPr>
              <a:t>( the other member, needs to be the wrong title)</a:t>
            </a:r>
            <a:endParaRPr lang="en-US" altLang="zh-CN" sz="2400" dirty="0" smtClean="0">
              <a:solidFill>
                <a:srgbClr val="7030A0"/>
              </a:solidFill>
            </a:endParaRPr>
          </a:p>
          <a:p>
            <a:r>
              <a:rPr lang="en-US" altLang="zh-CN" sz="2400" dirty="0" smtClean="0"/>
              <a:t>A: No, she/he is my…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B: How old are you?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A: I am … years old.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Make up 4 family members including yourself.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1676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爸爸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1295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妹妹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371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Make a dialog using the following structures: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1676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Example: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2057400"/>
            <a:ext cx="2121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A: 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这是你吗？ </a:t>
            </a:r>
            <a:endParaRPr lang="en-US" altLang="zh-CN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2667000"/>
            <a:ext cx="2417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B: 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是，这是我。 </a:t>
            </a:r>
            <a:endParaRPr lang="en-US" altLang="zh-CN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3505200"/>
            <a:ext cx="3898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A: 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他们是我的妈妈和爸爸。</a:t>
            </a:r>
            <a:endParaRPr lang="en-US" altLang="zh-CN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48200" y="4191000"/>
            <a:ext cx="2964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B: 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她是你的姐姐吗？</a:t>
            </a:r>
            <a:endParaRPr lang="en-US" altLang="zh-CN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48200" y="48006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A: 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不是，她是我的妹妹。</a:t>
            </a:r>
            <a:endParaRPr lang="en-US" altLang="zh-CN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5" name="Picture 3" descr="Image result for 4 stick per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2913530" cy="1733551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467600" y="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妈妈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105400" y="4572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我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648200" y="55626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B: 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你几岁？</a:t>
            </a:r>
            <a:endParaRPr lang="en-US" altLang="zh-CN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48200" y="6396335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A: </a:t>
            </a:r>
            <a:r>
              <a:rPr lang="zh-CN" altLang="en-US" sz="2400" dirty="0" smtClean="0">
                <a:solidFill>
                  <a:schemeClr val="accent6">
                    <a:lumMod val="75000"/>
                  </a:schemeClr>
                </a:solidFill>
              </a:rPr>
              <a:t>我六岁。</a:t>
            </a:r>
            <a:endParaRPr lang="en-US" altLang="zh-CN" sz="2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293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533400" y="1219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latin typeface="Calibri" pitchFamily="34" charset="0"/>
              </a:rPr>
              <a:t>Question word – When you are expecting “yes/no” answer.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533400" y="281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13800" dirty="0">
                <a:latin typeface="+mj-ea"/>
                <a:ea typeface="+mj-ea"/>
                <a:cs typeface="宋体" pitchFamily="2" charset="-122"/>
              </a:rPr>
              <a:t>吗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81000" y="4191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latin typeface="Calibri" pitchFamily="34" charset="0"/>
              </a:rPr>
              <a:t>Examples: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533400" y="4830763"/>
            <a:ext cx="8229600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buFontTx/>
              <a:buAutoNum type="arabicPeriod"/>
            </a:pPr>
            <a:r>
              <a:rPr lang="en-US" sz="2800" dirty="0">
                <a:latin typeface="Calibri" pitchFamily="34" charset="0"/>
              </a:rPr>
              <a:t>Are you a student?</a:t>
            </a:r>
          </a:p>
          <a:p>
            <a:pPr marL="342900" indent="-342900" algn="ctr"/>
            <a:r>
              <a:rPr lang="en-US" sz="2800" dirty="0">
                <a:latin typeface="Calibri" pitchFamily="34" charset="0"/>
              </a:rPr>
              <a:t>2. Is this your book?</a:t>
            </a:r>
          </a:p>
          <a:p>
            <a:pPr marL="342900" indent="-342900" algn="ctr"/>
            <a:r>
              <a:rPr lang="en-US" sz="2800" dirty="0">
                <a:latin typeface="Calibri" pitchFamily="34" charset="0"/>
              </a:rPr>
              <a:t>3.Are you American?</a:t>
            </a:r>
          </a:p>
          <a:p>
            <a:pPr marL="342900" indent="-342900" algn="ctr">
              <a:buFontTx/>
              <a:buAutoNum type="arabicPeriod"/>
            </a:pPr>
            <a:endParaRPr lang="en-US" sz="2800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/>
      <p:bldP spid="26629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89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zh-CN" altLang="en-US" sz="4000" dirty="0" smtClean="0"/>
              <a:t>“是，吗”</a:t>
            </a:r>
            <a:r>
              <a:rPr lang="en-US" altLang="zh-CN" sz="4000" dirty="0" smtClean="0"/>
              <a:t>questions</a:t>
            </a:r>
            <a:r>
              <a:rPr lang="en-US" sz="4000" dirty="0" smtClean="0"/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1219200"/>
            <a:ext cx="5562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>
                <a:solidFill>
                  <a:srgbClr val="00CC00"/>
                </a:solidFill>
                <a:latin typeface="Calibri" pitchFamily="34" charset="0"/>
              </a:rPr>
              <a:t>Is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000">
                <a:solidFill>
                  <a:srgbClr val="3333FF"/>
                </a:solidFill>
                <a:latin typeface="Calibri" pitchFamily="34" charset="0"/>
              </a:rPr>
              <a:t>this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 your </a:t>
            </a:r>
            <a:r>
              <a:rPr lang="en-US" sz="4000">
                <a:solidFill>
                  <a:srgbClr val="CC0099"/>
                </a:solidFill>
                <a:latin typeface="Calibri" pitchFamily="34" charset="0"/>
              </a:rPr>
              <a:t>book bag</a:t>
            </a:r>
            <a:r>
              <a:rPr lang="en-US" sz="4000">
                <a:latin typeface="Calibri" pitchFamily="34" charset="0"/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3505200"/>
            <a:ext cx="79248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3600">
                <a:solidFill>
                  <a:srgbClr val="3333FF"/>
                </a:solidFill>
              </a:rPr>
              <a:t>zhè</a:t>
            </a:r>
            <a:r>
              <a:rPr lang="en-US" sz="3600"/>
              <a:t>  </a:t>
            </a:r>
            <a:r>
              <a:rPr lang="en-US" sz="3600">
                <a:solidFill>
                  <a:srgbClr val="00CC00"/>
                </a:solidFill>
              </a:rPr>
              <a:t>shì</a:t>
            </a:r>
            <a:r>
              <a:rPr lang="en-US" sz="3600"/>
              <a:t>  </a:t>
            </a:r>
            <a:r>
              <a:rPr lang="en-US" sz="3600">
                <a:solidFill>
                  <a:srgbClr val="FF0000"/>
                </a:solidFill>
              </a:rPr>
              <a:t>nǐ  de</a:t>
            </a:r>
            <a:r>
              <a:rPr lang="en-US" sz="3600"/>
              <a:t> </a:t>
            </a:r>
            <a:r>
              <a:rPr lang="en-US" sz="3600">
                <a:solidFill>
                  <a:srgbClr val="CC0099"/>
                </a:solidFill>
              </a:rPr>
              <a:t>shū  bāo</a:t>
            </a:r>
            <a:r>
              <a:rPr lang="en-US" sz="3600"/>
              <a:t>  ma?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4572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zh-CN" altLang="en-US" sz="8800" dirty="0">
                <a:solidFill>
                  <a:srgbClr val="3333FF"/>
                </a:solidFill>
                <a:latin typeface="+mj-ea"/>
                <a:ea typeface="+mj-ea"/>
                <a:cs typeface="宋体" pitchFamily="2" charset="-122"/>
              </a:rPr>
              <a:t>这</a:t>
            </a:r>
            <a:r>
              <a:rPr lang="zh-CN" altLang="en-US" sz="8800" dirty="0">
                <a:solidFill>
                  <a:srgbClr val="00CC00"/>
                </a:solidFill>
                <a:latin typeface="+mj-ea"/>
                <a:ea typeface="+mj-ea"/>
                <a:cs typeface="宋体" pitchFamily="2" charset="-122"/>
              </a:rPr>
              <a:t>是</a:t>
            </a:r>
            <a:r>
              <a:rPr lang="zh-CN" altLang="en-US" sz="8800" dirty="0">
                <a:solidFill>
                  <a:srgbClr val="FF0000"/>
                </a:solidFill>
                <a:latin typeface="+mj-ea"/>
                <a:ea typeface="+mj-ea"/>
                <a:cs typeface="宋体" pitchFamily="2" charset="-122"/>
              </a:rPr>
              <a:t>你的</a:t>
            </a:r>
            <a:r>
              <a:rPr lang="zh-CN" altLang="en-US" sz="8800" dirty="0">
                <a:solidFill>
                  <a:srgbClr val="D60093"/>
                </a:solidFill>
                <a:latin typeface="+mj-ea"/>
                <a:ea typeface="+mj-ea"/>
                <a:cs typeface="宋体" pitchFamily="2" charset="-122"/>
              </a:rPr>
              <a:t>书包</a:t>
            </a:r>
            <a:r>
              <a:rPr lang="zh-CN" altLang="en-US" sz="8800" dirty="0">
                <a:latin typeface="+mj-ea"/>
                <a:ea typeface="+mj-ea"/>
                <a:cs typeface="宋体" pitchFamily="2" charset="-122"/>
              </a:rPr>
              <a:t>吗？</a:t>
            </a:r>
            <a:endParaRPr lang="en-US" sz="8800" dirty="0">
              <a:latin typeface="+mj-ea"/>
              <a:ea typeface="+mj-ea"/>
              <a:cs typeface="宋体" pitchFamily="2" charset="-12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609600" y="2209800"/>
            <a:ext cx="10668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800" b="1" i="1" u="sng">
                <a:solidFill>
                  <a:srgbClr val="3333FF"/>
                </a:solidFill>
              </a:rPr>
              <a:t>This</a:t>
            </a:r>
            <a:r>
              <a:rPr lang="en-US" sz="4800" b="1" i="1" u="sng">
                <a:solidFill>
                  <a:srgbClr val="0070C0"/>
                </a:solidFill>
              </a:rPr>
              <a:t> </a:t>
            </a:r>
            <a:r>
              <a:rPr lang="en-US" sz="4800" b="1" i="1" u="sng">
                <a:solidFill>
                  <a:srgbClr val="00CC00"/>
                </a:solidFill>
              </a:rPr>
              <a:t>is</a:t>
            </a:r>
            <a:r>
              <a:rPr lang="en-US" sz="4800" b="1" i="1" u="sng">
                <a:solidFill>
                  <a:srgbClr val="00B050"/>
                </a:solidFill>
              </a:rPr>
              <a:t> </a:t>
            </a:r>
            <a:r>
              <a:rPr lang="en-US" sz="4800" b="1" i="1" u="sng">
                <a:solidFill>
                  <a:srgbClr val="FF0000"/>
                </a:solidFill>
                <a:latin typeface="Calibri" pitchFamily="34" charset="0"/>
              </a:rPr>
              <a:t>your </a:t>
            </a:r>
            <a:r>
              <a:rPr lang="en-US" sz="4800" b="1" i="1" u="sng">
                <a:solidFill>
                  <a:srgbClr val="CC0099"/>
                </a:solidFill>
                <a:latin typeface="Calibri" pitchFamily="34" charset="0"/>
              </a:rPr>
              <a:t>book bag</a:t>
            </a:r>
            <a:r>
              <a:rPr lang="en-US" sz="4800" b="1" i="1" u="sng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sz="4800" b="1" i="1" u="sng">
                <a:latin typeface="Calibri" pitchFamily="34" charset="0"/>
              </a:rPr>
              <a:t>ma</a:t>
            </a:r>
            <a:r>
              <a:rPr lang="en-US" sz="4800">
                <a:latin typeface="Calibri" pitchFamily="34" charset="0"/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/>
          <a:lstStyle/>
          <a:p>
            <a:r>
              <a:rPr lang="en-US" smtClean="0"/>
              <a:t>shì 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533400" y="1981200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Calibri" pitchFamily="34" charset="0"/>
              </a:rPr>
              <a:t>Yes</a:t>
            </a:r>
            <a:r>
              <a:rPr lang="en-US" sz="4400">
                <a:latin typeface="Calibri" pitchFamily="34" charset="0"/>
              </a:rPr>
              <a:t>/am/is/are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685800" y="41148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15000" dirty="0">
                <a:latin typeface="+mj-ea"/>
                <a:ea typeface="+mj-ea"/>
                <a:cs typeface="Daily Chinese"/>
              </a:rPr>
              <a:t>是</a:t>
            </a:r>
          </a:p>
        </p:txBody>
      </p:sp>
      <p:sp>
        <p:nvSpPr>
          <p:cNvPr id="2" name="Rectangle 2"/>
          <p:cNvSpPr>
            <a:spLocks/>
          </p:cNvSpPr>
          <p:nvPr/>
        </p:nvSpPr>
        <p:spPr bwMode="auto">
          <a:xfrm>
            <a:off x="4800600" y="381000"/>
            <a:ext cx="403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bú  shì </a:t>
            </a:r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4953000" y="1991139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No</a:t>
            </a:r>
            <a:r>
              <a:rPr lang="en-US" sz="2800" dirty="0">
                <a:latin typeface="Calibri" pitchFamily="34" charset="0"/>
              </a:rPr>
              <a:t>/am not/is not/are not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4800600" y="41910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15000">
                <a:latin typeface="+mj-ea"/>
                <a:ea typeface="+mj-ea"/>
                <a:cs typeface="Daily Chinese"/>
              </a:rPr>
              <a:t>不是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4000" dirty="0">
                <a:latin typeface="+mj-lt"/>
                <a:ea typeface="+mj-ea"/>
                <a:cs typeface="+mj-cs"/>
              </a:rPr>
              <a:t>“</a:t>
            </a:r>
            <a:r>
              <a:rPr lang="zh-CN" altLang="en-US" sz="4000" dirty="0" smtClean="0">
                <a:latin typeface="+mj-lt"/>
                <a:ea typeface="+mj-ea"/>
                <a:cs typeface="+mj-cs"/>
              </a:rPr>
              <a:t>是，吗”</a:t>
            </a:r>
            <a:r>
              <a:rPr lang="en-US" altLang="zh-CN" sz="4000" dirty="0">
                <a:latin typeface="+mj-lt"/>
                <a:ea typeface="+mj-ea"/>
                <a:cs typeface="+mj-cs"/>
              </a:rPr>
              <a:t>answers</a:t>
            </a:r>
            <a:r>
              <a:rPr lang="en-US" sz="4000" dirty="0">
                <a:latin typeface="+mj-lt"/>
                <a:ea typeface="+mj-ea"/>
                <a:cs typeface="+mj-cs"/>
              </a:rPr>
              <a:t>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2" grpId="0"/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1219200"/>
            <a:ext cx="5562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>
                <a:latin typeface="Calibri" pitchFamily="34" charset="0"/>
              </a:rPr>
              <a:t>Yes,</a:t>
            </a:r>
            <a:r>
              <a:rPr lang="en-US" sz="4000">
                <a:solidFill>
                  <a:srgbClr val="00CC00"/>
                </a:solidFill>
                <a:latin typeface="Calibri" pitchFamily="34" charset="0"/>
              </a:rPr>
              <a:t> </a:t>
            </a:r>
            <a:r>
              <a:rPr lang="en-US" sz="4000">
                <a:solidFill>
                  <a:srgbClr val="3333FF"/>
                </a:solidFill>
                <a:latin typeface="Calibri" pitchFamily="34" charset="0"/>
              </a:rPr>
              <a:t>this </a:t>
            </a:r>
            <a:r>
              <a:rPr lang="en-US" sz="4000">
                <a:solidFill>
                  <a:srgbClr val="00CC00"/>
                </a:solidFill>
                <a:latin typeface="Calibri" pitchFamily="34" charset="0"/>
              </a:rPr>
              <a:t>is 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my</a:t>
            </a:r>
            <a:r>
              <a:rPr lang="en-US" sz="4000">
                <a:solidFill>
                  <a:srgbClr val="D60093"/>
                </a:solidFill>
                <a:latin typeface="Calibri" pitchFamily="34" charset="0"/>
              </a:rPr>
              <a:t> book bag.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609600" y="2493963"/>
            <a:ext cx="8153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 u="sng"/>
              <a:t>shì </a:t>
            </a:r>
            <a:r>
              <a:rPr lang="en-US" sz="4000"/>
              <a:t>, </a:t>
            </a:r>
            <a:r>
              <a:rPr lang="en-US" sz="4000">
                <a:solidFill>
                  <a:srgbClr val="3333FF"/>
                </a:solidFill>
              </a:rPr>
              <a:t>zhè</a:t>
            </a:r>
            <a:r>
              <a:rPr lang="en-US" sz="4000"/>
              <a:t>  </a:t>
            </a:r>
            <a:r>
              <a:rPr lang="en-US" sz="4000" u="sng">
                <a:solidFill>
                  <a:srgbClr val="00CC00"/>
                </a:solidFill>
              </a:rPr>
              <a:t>shì</a:t>
            </a:r>
            <a:r>
              <a:rPr lang="en-US" sz="4000"/>
              <a:t>  </a:t>
            </a:r>
            <a:r>
              <a:rPr lang="en-US" sz="4000">
                <a:solidFill>
                  <a:srgbClr val="FF0000"/>
                </a:solidFill>
              </a:rPr>
              <a:t>wǒ  de</a:t>
            </a:r>
            <a:r>
              <a:rPr lang="en-US" sz="4000"/>
              <a:t> </a:t>
            </a:r>
            <a:r>
              <a:rPr lang="en-US" sz="4000">
                <a:solidFill>
                  <a:srgbClr val="D60093"/>
                </a:solidFill>
              </a:rPr>
              <a:t>shū  bāo 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22225" y="4267200"/>
            <a:ext cx="8915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zh-CN" altLang="en-US" sz="7200" u="sng" dirty="0">
                <a:latin typeface="+mj-ea"/>
                <a:ea typeface="+mj-ea"/>
                <a:cs typeface="Daily Chinese"/>
              </a:rPr>
              <a:t>是</a:t>
            </a:r>
            <a:r>
              <a:rPr lang="zh-CN" altLang="en-US" sz="7200" dirty="0">
                <a:latin typeface="+mj-ea"/>
                <a:ea typeface="+mj-ea"/>
                <a:cs typeface="Daily Chinese"/>
              </a:rPr>
              <a:t>，</a:t>
            </a:r>
            <a:r>
              <a:rPr lang="zh-CN" altLang="en-US" sz="7200" dirty="0">
                <a:solidFill>
                  <a:srgbClr val="3333FF"/>
                </a:solidFill>
                <a:latin typeface="+mj-ea"/>
                <a:ea typeface="+mj-ea"/>
                <a:cs typeface="Daily Chinese"/>
              </a:rPr>
              <a:t>这</a:t>
            </a:r>
            <a:r>
              <a:rPr lang="zh-CN" altLang="en-US" sz="7200" u="sng" dirty="0">
                <a:solidFill>
                  <a:srgbClr val="00CC00"/>
                </a:solidFill>
                <a:latin typeface="+mj-ea"/>
                <a:ea typeface="+mj-ea"/>
                <a:cs typeface="Daily Chinese"/>
              </a:rPr>
              <a:t>是</a:t>
            </a:r>
            <a:r>
              <a:rPr lang="zh-CN" altLang="en-US" sz="7200" dirty="0">
                <a:solidFill>
                  <a:srgbClr val="FF0000"/>
                </a:solidFill>
                <a:latin typeface="+mj-ea"/>
                <a:ea typeface="+mj-ea"/>
                <a:cs typeface="Daily Chinese"/>
              </a:rPr>
              <a:t>我的</a:t>
            </a:r>
            <a:r>
              <a:rPr lang="zh-CN" altLang="en-US" sz="7200" dirty="0">
                <a:solidFill>
                  <a:srgbClr val="D60093"/>
                </a:solidFill>
                <a:latin typeface="+mj-ea"/>
                <a:ea typeface="+mj-ea"/>
                <a:cs typeface="Daily Chinese"/>
              </a:rPr>
              <a:t>书包。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4000" dirty="0">
                <a:latin typeface="+mj-lt"/>
                <a:ea typeface="+mj-ea"/>
                <a:cs typeface="+mj-cs"/>
              </a:rPr>
              <a:t>“</a:t>
            </a:r>
            <a:r>
              <a:rPr lang="zh-CN" altLang="en-US" sz="4000" dirty="0" smtClean="0">
                <a:latin typeface="+mj-lt"/>
                <a:ea typeface="+mj-ea"/>
                <a:cs typeface="+mj-cs"/>
              </a:rPr>
              <a:t>是，吗”</a:t>
            </a:r>
            <a:r>
              <a:rPr lang="en-US" altLang="zh-CN" sz="4000" dirty="0">
                <a:latin typeface="+mj-lt"/>
                <a:ea typeface="+mj-ea"/>
                <a:cs typeface="+mj-cs"/>
              </a:rPr>
              <a:t>answers</a:t>
            </a:r>
            <a:r>
              <a:rPr lang="en-US" sz="4000" dirty="0">
                <a:latin typeface="+mj-lt"/>
                <a:ea typeface="+mj-ea"/>
                <a:cs typeface="+mj-cs"/>
              </a:rPr>
              <a:t>: YES.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1219200"/>
            <a:ext cx="7467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>
                <a:latin typeface="Calibri" pitchFamily="34" charset="0"/>
              </a:rPr>
              <a:t>No ,</a:t>
            </a:r>
            <a:r>
              <a:rPr lang="en-US" sz="4000">
                <a:solidFill>
                  <a:srgbClr val="00CC00"/>
                </a:solidFill>
                <a:latin typeface="Calibri" pitchFamily="34" charset="0"/>
              </a:rPr>
              <a:t> </a:t>
            </a:r>
            <a:r>
              <a:rPr lang="en-US" sz="4000">
                <a:solidFill>
                  <a:srgbClr val="3333FF"/>
                </a:solidFill>
                <a:latin typeface="Calibri" pitchFamily="34" charset="0"/>
              </a:rPr>
              <a:t>this </a:t>
            </a:r>
            <a:r>
              <a:rPr lang="en-US" sz="4000">
                <a:solidFill>
                  <a:srgbClr val="00CC00"/>
                </a:solidFill>
                <a:latin typeface="Calibri" pitchFamily="34" charset="0"/>
              </a:rPr>
              <a:t>is not 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my</a:t>
            </a:r>
            <a:r>
              <a:rPr lang="en-US" sz="4000">
                <a:solidFill>
                  <a:srgbClr val="D60093"/>
                </a:solidFill>
                <a:latin typeface="Calibri" pitchFamily="34" charset="0"/>
              </a:rPr>
              <a:t> book bag.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281940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 u="sng"/>
              <a:t>bú  shì</a:t>
            </a:r>
            <a:r>
              <a:rPr lang="en-US"/>
              <a:t> </a:t>
            </a:r>
            <a:r>
              <a:rPr lang="en-US" sz="4000"/>
              <a:t>, </a:t>
            </a:r>
            <a:r>
              <a:rPr lang="en-US" sz="4000">
                <a:solidFill>
                  <a:srgbClr val="3333FF"/>
                </a:solidFill>
              </a:rPr>
              <a:t>zhè</a:t>
            </a:r>
            <a:r>
              <a:rPr lang="en-US"/>
              <a:t> </a:t>
            </a:r>
            <a:r>
              <a:rPr lang="en-US" sz="4000"/>
              <a:t>  </a:t>
            </a:r>
            <a:r>
              <a:rPr lang="en-US" sz="4000" u="sng">
                <a:solidFill>
                  <a:srgbClr val="00CC00"/>
                </a:solidFill>
              </a:rPr>
              <a:t>bú  shì</a:t>
            </a:r>
            <a:r>
              <a:rPr lang="en-US"/>
              <a:t> </a:t>
            </a:r>
            <a:r>
              <a:rPr lang="en-US" sz="4000"/>
              <a:t>  </a:t>
            </a:r>
            <a:r>
              <a:rPr lang="en-US" sz="4000">
                <a:solidFill>
                  <a:srgbClr val="FF0000"/>
                </a:solidFill>
              </a:rPr>
              <a:t>wo  de</a:t>
            </a:r>
            <a:r>
              <a:rPr lang="en-US" sz="4000"/>
              <a:t> </a:t>
            </a:r>
            <a:r>
              <a:rPr lang="en-US" sz="4000">
                <a:solidFill>
                  <a:srgbClr val="CC0099"/>
                </a:solidFill>
              </a:rPr>
              <a:t>shū  bāo</a:t>
            </a:r>
            <a:r>
              <a:rPr lang="en-US" sz="4000">
                <a:solidFill>
                  <a:srgbClr val="D60093"/>
                </a:solidFill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90500" y="4657725"/>
            <a:ext cx="8915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zh-CN" altLang="en-US" sz="6600" u="sng" dirty="0">
                <a:latin typeface="+mj-ea"/>
                <a:ea typeface="+mj-ea"/>
                <a:cs typeface="Daily Chinese"/>
              </a:rPr>
              <a:t>不是</a:t>
            </a:r>
            <a:r>
              <a:rPr lang="zh-CN" altLang="en-US" sz="6600" dirty="0">
                <a:latin typeface="+mj-ea"/>
                <a:ea typeface="+mj-ea"/>
                <a:cs typeface="Daily Chinese"/>
              </a:rPr>
              <a:t>，</a:t>
            </a:r>
            <a:r>
              <a:rPr lang="zh-CN" altLang="en-US" sz="6600" dirty="0">
                <a:solidFill>
                  <a:srgbClr val="3333FF"/>
                </a:solidFill>
                <a:latin typeface="+mj-ea"/>
                <a:ea typeface="+mj-ea"/>
                <a:cs typeface="Daily Chinese"/>
              </a:rPr>
              <a:t>这</a:t>
            </a:r>
            <a:r>
              <a:rPr lang="zh-CN" altLang="en-US" sz="6600" u="sng" dirty="0">
                <a:solidFill>
                  <a:srgbClr val="00CC00"/>
                </a:solidFill>
                <a:latin typeface="+mj-ea"/>
                <a:ea typeface="+mj-ea"/>
                <a:cs typeface="Daily Chinese"/>
              </a:rPr>
              <a:t>不是</a:t>
            </a:r>
            <a:r>
              <a:rPr lang="zh-CN" altLang="en-US" sz="6600" dirty="0">
                <a:solidFill>
                  <a:srgbClr val="FF0000"/>
                </a:solidFill>
                <a:latin typeface="+mj-ea"/>
                <a:ea typeface="+mj-ea"/>
                <a:cs typeface="Daily Chinese"/>
              </a:rPr>
              <a:t>我的书包</a:t>
            </a:r>
            <a:r>
              <a:rPr lang="zh-CN" altLang="en-US" sz="6600" dirty="0">
                <a:solidFill>
                  <a:srgbClr val="D60093"/>
                </a:solidFill>
                <a:latin typeface="+mj-ea"/>
                <a:ea typeface="+mj-ea"/>
                <a:cs typeface="Daily Chinese"/>
              </a:rPr>
              <a:t>。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4000" dirty="0">
                <a:latin typeface="+mj-lt"/>
                <a:ea typeface="+mj-ea"/>
                <a:cs typeface="+mj-cs"/>
              </a:rPr>
              <a:t>“</a:t>
            </a:r>
            <a:r>
              <a:rPr lang="zh-CN" altLang="en-US" sz="4000" dirty="0" smtClean="0">
                <a:latin typeface="+mj-lt"/>
                <a:ea typeface="+mj-ea"/>
                <a:cs typeface="+mj-cs"/>
              </a:rPr>
              <a:t>是，吗”</a:t>
            </a:r>
            <a:r>
              <a:rPr lang="en-US" altLang="zh-CN" sz="4000" dirty="0">
                <a:latin typeface="+mj-lt"/>
                <a:ea typeface="+mj-ea"/>
                <a:cs typeface="+mj-cs"/>
              </a:rPr>
              <a:t>answers</a:t>
            </a:r>
            <a:r>
              <a:rPr lang="en-US" sz="4000" dirty="0">
                <a:latin typeface="+mj-lt"/>
                <a:ea typeface="+mj-ea"/>
                <a:cs typeface="+mj-cs"/>
              </a:rPr>
              <a:t>: NO.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89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zh-CN" altLang="en-US" sz="4000" dirty="0" smtClean="0"/>
              <a:t>“是，吗”</a:t>
            </a:r>
            <a:r>
              <a:rPr lang="en-US" altLang="zh-CN" sz="4000" dirty="0" smtClean="0"/>
              <a:t>questions</a:t>
            </a:r>
            <a:r>
              <a:rPr lang="en-US" sz="4000" dirty="0" smtClean="0"/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1219200"/>
            <a:ext cx="5562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 dirty="0" smtClean="0">
                <a:solidFill>
                  <a:srgbClr val="00CC00"/>
                </a:solidFill>
                <a:latin typeface="Calibri" pitchFamily="34" charset="0"/>
              </a:rPr>
              <a:t>Is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000" dirty="0" smtClean="0">
                <a:solidFill>
                  <a:srgbClr val="3333FF"/>
                </a:solidFill>
                <a:latin typeface="Calibri" pitchFamily="34" charset="0"/>
              </a:rPr>
              <a:t>he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Calibri" pitchFamily="34" charset="0"/>
              </a:rPr>
              <a:t>your </a:t>
            </a:r>
            <a:r>
              <a:rPr lang="en-US" sz="4000" dirty="0" smtClean="0">
                <a:solidFill>
                  <a:srgbClr val="CC0099"/>
                </a:solidFill>
                <a:latin typeface="Calibri" pitchFamily="34" charset="0"/>
              </a:rPr>
              <a:t>dad</a:t>
            </a:r>
            <a:r>
              <a:rPr lang="en-US" sz="4000" dirty="0" smtClean="0">
                <a:latin typeface="Calibri" pitchFamily="34" charset="0"/>
              </a:rPr>
              <a:t>?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3505200"/>
            <a:ext cx="79248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 err="1" smtClean="0">
                <a:solidFill>
                  <a:srgbClr val="3333FF"/>
                </a:solidFill>
              </a:rPr>
              <a:t>ta</a:t>
            </a:r>
            <a:r>
              <a:rPr lang="en-US" sz="3600" dirty="0" smtClean="0"/>
              <a:t>  </a:t>
            </a:r>
            <a:r>
              <a:rPr lang="en-US" sz="3600" dirty="0" err="1">
                <a:solidFill>
                  <a:srgbClr val="00CC00"/>
                </a:solidFill>
              </a:rPr>
              <a:t>shì</a:t>
            </a:r>
            <a:r>
              <a:rPr lang="en-US" sz="3600" dirty="0"/>
              <a:t>  </a:t>
            </a:r>
            <a:r>
              <a:rPr lang="en-US" sz="3600" dirty="0" err="1">
                <a:solidFill>
                  <a:srgbClr val="FF0000"/>
                </a:solidFill>
              </a:rPr>
              <a:t>nǐ</a:t>
            </a:r>
            <a:r>
              <a:rPr lang="en-US" sz="3600" dirty="0">
                <a:solidFill>
                  <a:srgbClr val="FF0000"/>
                </a:solidFill>
              </a:rPr>
              <a:t>  de</a:t>
            </a:r>
            <a:r>
              <a:rPr lang="en-US" sz="3600" dirty="0"/>
              <a:t> </a:t>
            </a:r>
            <a:r>
              <a:rPr lang="en-US" sz="3600" dirty="0" err="1" smtClean="0">
                <a:solidFill>
                  <a:srgbClr val="CC0099"/>
                </a:solidFill>
              </a:rPr>
              <a:t>ba</a:t>
            </a:r>
            <a:r>
              <a:rPr lang="en-US" sz="3600" dirty="0" smtClean="0">
                <a:solidFill>
                  <a:srgbClr val="CC0099"/>
                </a:solidFill>
              </a:rPr>
              <a:t> </a:t>
            </a:r>
            <a:r>
              <a:rPr lang="en-US" sz="3600" dirty="0" err="1" smtClean="0">
                <a:solidFill>
                  <a:srgbClr val="CC0099"/>
                </a:solidFill>
              </a:rPr>
              <a:t>ba</a:t>
            </a:r>
            <a:r>
              <a:rPr lang="en-US" sz="3600" dirty="0" smtClean="0">
                <a:solidFill>
                  <a:srgbClr val="CC0099"/>
                </a:solidFill>
              </a:rPr>
              <a:t> </a:t>
            </a:r>
            <a:r>
              <a:rPr lang="en-US" sz="3600" dirty="0" smtClean="0"/>
              <a:t>ma</a:t>
            </a:r>
            <a:r>
              <a:rPr lang="en-US" sz="3600" dirty="0"/>
              <a:t>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4572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zh-CN" altLang="en-US" sz="8800" dirty="0">
                <a:solidFill>
                  <a:srgbClr val="3333FF"/>
                </a:solidFill>
                <a:latin typeface="+mj-ea"/>
                <a:ea typeface="+mj-ea"/>
                <a:cs typeface="宋体" pitchFamily="2" charset="-122"/>
              </a:rPr>
              <a:t>他</a:t>
            </a:r>
            <a:r>
              <a:rPr lang="zh-CN" altLang="en-US" sz="8800" dirty="0" smtClean="0">
                <a:solidFill>
                  <a:srgbClr val="00CC00"/>
                </a:solidFill>
                <a:latin typeface="+mj-ea"/>
                <a:ea typeface="+mj-ea"/>
                <a:cs typeface="宋体" pitchFamily="2" charset="-122"/>
              </a:rPr>
              <a:t>是</a:t>
            </a:r>
            <a:r>
              <a:rPr lang="zh-CN" altLang="en-US" sz="8800" dirty="0">
                <a:solidFill>
                  <a:srgbClr val="FF0000"/>
                </a:solidFill>
                <a:latin typeface="+mj-ea"/>
                <a:ea typeface="+mj-ea"/>
                <a:cs typeface="宋体" pitchFamily="2" charset="-122"/>
              </a:rPr>
              <a:t>你</a:t>
            </a:r>
            <a:r>
              <a:rPr lang="zh-CN" altLang="en-US" sz="8800" dirty="0" smtClean="0">
                <a:solidFill>
                  <a:srgbClr val="FF0000"/>
                </a:solidFill>
                <a:latin typeface="+mj-ea"/>
                <a:ea typeface="+mj-ea"/>
                <a:cs typeface="宋体" pitchFamily="2" charset="-122"/>
              </a:rPr>
              <a:t>的</a:t>
            </a:r>
            <a:r>
              <a:rPr lang="zh-CN" altLang="en-US" sz="8800" dirty="0" smtClean="0">
                <a:solidFill>
                  <a:srgbClr val="D60093"/>
                </a:solidFill>
                <a:latin typeface="+mj-ea"/>
                <a:ea typeface="+mj-ea"/>
                <a:cs typeface="宋体" pitchFamily="2" charset="-122"/>
              </a:rPr>
              <a:t>爸爸</a:t>
            </a:r>
            <a:r>
              <a:rPr lang="zh-CN" altLang="en-US" sz="8800" dirty="0" smtClean="0">
                <a:latin typeface="+mj-ea"/>
                <a:ea typeface="+mj-ea"/>
                <a:cs typeface="宋体" pitchFamily="2" charset="-122"/>
              </a:rPr>
              <a:t>吗</a:t>
            </a:r>
            <a:r>
              <a:rPr lang="zh-CN" altLang="en-US" sz="8800" dirty="0">
                <a:latin typeface="+mj-ea"/>
                <a:ea typeface="+mj-ea"/>
                <a:cs typeface="宋体" pitchFamily="2" charset="-122"/>
              </a:rPr>
              <a:t>？</a:t>
            </a:r>
            <a:endParaRPr lang="en-US" sz="8800" dirty="0">
              <a:latin typeface="+mj-ea"/>
              <a:ea typeface="+mj-ea"/>
              <a:cs typeface="宋体" pitchFamily="2" charset="-12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609600" y="2209800"/>
            <a:ext cx="10668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800" b="1" i="1" u="sng" dirty="0" smtClean="0">
                <a:solidFill>
                  <a:srgbClr val="3333FF"/>
                </a:solidFill>
              </a:rPr>
              <a:t>He</a:t>
            </a:r>
            <a:r>
              <a:rPr lang="en-US" sz="4800" b="1" i="1" u="sng" dirty="0" smtClean="0">
                <a:solidFill>
                  <a:srgbClr val="0070C0"/>
                </a:solidFill>
              </a:rPr>
              <a:t> </a:t>
            </a:r>
            <a:r>
              <a:rPr lang="en-US" sz="4800" b="1" i="1" u="sng" dirty="0">
                <a:solidFill>
                  <a:srgbClr val="00CC00"/>
                </a:solidFill>
              </a:rPr>
              <a:t>is</a:t>
            </a:r>
            <a:r>
              <a:rPr lang="en-US" sz="4800" b="1" i="1" u="sng" dirty="0">
                <a:solidFill>
                  <a:srgbClr val="00B050"/>
                </a:solidFill>
              </a:rPr>
              <a:t> </a:t>
            </a:r>
            <a:r>
              <a:rPr lang="en-US" sz="4800" b="1" i="1" u="sng" dirty="0">
                <a:solidFill>
                  <a:srgbClr val="FF0000"/>
                </a:solidFill>
                <a:latin typeface="Calibri" pitchFamily="34" charset="0"/>
              </a:rPr>
              <a:t>your </a:t>
            </a:r>
            <a:r>
              <a:rPr lang="en-US" sz="4800" b="1" i="1" u="sng" dirty="0" smtClean="0">
                <a:solidFill>
                  <a:srgbClr val="CC0099"/>
                </a:solidFill>
                <a:latin typeface="Calibri" pitchFamily="34" charset="0"/>
              </a:rPr>
              <a:t>dad </a:t>
            </a:r>
            <a:r>
              <a:rPr lang="en-US" sz="4800" b="1" i="1" u="sng" dirty="0" smtClean="0">
                <a:latin typeface="Calibri" pitchFamily="34" charset="0"/>
              </a:rPr>
              <a:t>ma</a:t>
            </a:r>
            <a:r>
              <a:rPr lang="en-US" sz="4800" dirty="0">
                <a:latin typeface="Calibri" pitchFamily="34" charset="0"/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/>
          <a:lstStyle/>
          <a:p>
            <a:r>
              <a:rPr lang="en-US" smtClean="0"/>
              <a:t>shì 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533400" y="1981200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Calibri" pitchFamily="34" charset="0"/>
              </a:rPr>
              <a:t>Yes</a:t>
            </a:r>
            <a:r>
              <a:rPr lang="en-US" sz="4400">
                <a:latin typeface="Calibri" pitchFamily="34" charset="0"/>
              </a:rPr>
              <a:t>/am/is/are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685800" y="41148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15000" dirty="0">
                <a:latin typeface="+mj-ea"/>
                <a:ea typeface="+mj-ea"/>
                <a:cs typeface="Daily Chinese"/>
              </a:rPr>
              <a:t>是</a:t>
            </a:r>
          </a:p>
        </p:txBody>
      </p:sp>
      <p:sp>
        <p:nvSpPr>
          <p:cNvPr id="2" name="Rectangle 2"/>
          <p:cNvSpPr>
            <a:spLocks/>
          </p:cNvSpPr>
          <p:nvPr/>
        </p:nvSpPr>
        <p:spPr bwMode="auto">
          <a:xfrm>
            <a:off x="4800600" y="381000"/>
            <a:ext cx="403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bú  shì </a:t>
            </a:r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4953000" y="2133600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No</a:t>
            </a:r>
            <a:r>
              <a:rPr lang="en-US" sz="2800">
                <a:latin typeface="Calibri" pitchFamily="34" charset="0"/>
              </a:rPr>
              <a:t>/am not/is not/are not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4800600" y="41910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15000">
                <a:latin typeface="+mj-ea"/>
                <a:ea typeface="+mj-ea"/>
                <a:cs typeface="Daily Chinese"/>
              </a:rPr>
              <a:t>不是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4000" dirty="0">
                <a:latin typeface="+mj-lt"/>
                <a:ea typeface="+mj-ea"/>
                <a:cs typeface="+mj-cs"/>
              </a:rPr>
              <a:t>“</a:t>
            </a:r>
            <a:r>
              <a:rPr lang="zh-CN" altLang="en-US" sz="4000" dirty="0" smtClean="0">
                <a:latin typeface="+mj-lt"/>
                <a:ea typeface="+mj-ea"/>
                <a:cs typeface="+mj-cs"/>
              </a:rPr>
              <a:t>是，吗”</a:t>
            </a:r>
            <a:r>
              <a:rPr lang="en-US" altLang="zh-CN" sz="4000" dirty="0">
                <a:latin typeface="+mj-lt"/>
                <a:ea typeface="+mj-ea"/>
                <a:cs typeface="+mj-cs"/>
              </a:rPr>
              <a:t>answers</a:t>
            </a:r>
            <a:r>
              <a:rPr lang="en-US" sz="4000" dirty="0">
                <a:latin typeface="+mj-lt"/>
                <a:ea typeface="+mj-ea"/>
                <a:cs typeface="+mj-cs"/>
              </a:rPr>
              <a:t>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2" grpId="0"/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1219200"/>
            <a:ext cx="5562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 dirty="0">
                <a:latin typeface="Calibri" pitchFamily="34" charset="0"/>
              </a:rPr>
              <a:t>Yes,</a:t>
            </a:r>
            <a:r>
              <a:rPr lang="en-US" sz="4000" dirty="0">
                <a:solidFill>
                  <a:srgbClr val="00CC00"/>
                </a:solidFill>
                <a:latin typeface="Calibri" pitchFamily="34" charset="0"/>
              </a:rPr>
              <a:t> </a:t>
            </a:r>
            <a:r>
              <a:rPr lang="en-US" sz="4000" dirty="0" smtClean="0">
                <a:solidFill>
                  <a:srgbClr val="3333FF"/>
                </a:solidFill>
                <a:latin typeface="Calibri" pitchFamily="34" charset="0"/>
              </a:rPr>
              <a:t>he </a:t>
            </a:r>
            <a:r>
              <a:rPr lang="en-US" sz="4000" dirty="0">
                <a:solidFill>
                  <a:srgbClr val="00CC00"/>
                </a:solidFill>
                <a:latin typeface="Calibri" pitchFamily="34" charset="0"/>
              </a:rPr>
              <a:t>is </a:t>
            </a:r>
            <a:r>
              <a:rPr lang="en-US" sz="4000" dirty="0">
                <a:solidFill>
                  <a:srgbClr val="FF0000"/>
                </a:solidFill>
                <a:latin typeface="Calibri" pitchFamily="34" charset="0"/>
              </a:rPr>
              <a:t>my</a:t>
            </a:r>
            <a:r>
              <a:rPr lang="en-US" sz="4000" dirty="0">
                <a:solidFill>
                  <a:srgbClr val="D60093"/>
                </a:solidFill>
                <a:latin typeface="Calibri" pitchFamily="34" charset="0"/>
              </a:rPr>
              <a:t> </a:t>
            </a:r>
            <a:r>
              <a:rPr lang="en-US" sz="4000" dirty="0" smtClean="0">
                <a:solidFill>
                  <a:srgbClr val="D60093"/>
                </a:solidFill>
                <a:latin typeface="Calibri" pitchFamily="34" charset="0"/>
              </a:rPr>
              <a:t>dad.</a:t>
            </a:r>
            <a:endParaRPr lang="en-US" sz="4000" dirty="0">
              <a:solidFill>
                <a:srgbClr val="D60093"/>
              </a:solidFill>
              <a:latin typeface="Calibri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609600" y="2493963"/>
            <a:ext cx="8153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 u="sng" dirty="0" err="1"/>
              <a:t>shì</a:t>
            </a:r>
            <a:r>
              <a:rPr lang="en-US" sz="4000" u="sng" dirty="0"/>
              <a:t> </a:t>
            </a:r>
            <a:r>
              <a:rPr lang="en-US" sz="4000" dirty="0"/>
              <a:t>, </a:t>
            </a:r>
            <a:r>
              <a:rPr lang="en-US" sz="4000" dirty="0" err="1" smtClean="0">
                <a:solidFill>
                  <a:srgbClr val="3333FF"/>
                </a:solidFill>
              </a:rPr>
              <a:t>ta</a:t>
            </a:r>
            <a:r>
              <a:rPr lang="en-US" sz="4000" dirty="0" smtClean="0"/>
              <a:t>  </a:t>
            </a:r>
            <a:r>
              <a:rPr lang="en-US" sz="4000" u="sng" dirty="0" err="1">
                <a:solidFill>
                  <a:srgbClr val="00CC00"/>
                </a:solidFill>
              </a:rPr>
              <a:t>shì</a:t>
            </a:r>
            <a:r>
              <a:rPr lang="en-US" sz="4000" dirty="0"/>
              <a:t>  </a:t>
            </a:r>
            <a:r>
              <a:rPr lang="en-US" sz="4000" dirty="0" err="1">
                <a:solidFill>
                  <a:srgbClr val="FF0000"/>
                </a:solidFill>
              </a:rPr>
              <a:t>wǒ</a:t>
            </a:r>
            <a:r>
              <a:rPr lang="en-US" sz="4000" dirty="0">
                <a:solidFill>
                  <a:srgbClr val="FF0000"/>
                </a:solidFill>
              </a:rPr>
              <a:t>  de</a:t>
            </a:r>
            <a:r>
              <a:rPr lang="en-US" sz="4000" dirty="0"/>
              <a:t> </a:t>
            </a:r>
            <a:r>
              <a:rPr lang="en-US" sz="4000" dirty="0" err="1" smtClean="0">
                <a:solidFill>
                  <a:srgbClr val="D60093"/>
                </a:solidFill>
              </a:rPr>
              <a:t>ba</a:t>
            </a:r>
            <a:r>
              <a:rPr lang="en-US" sz="4000" dirty="0" smtClean="0">
                <a:solidFill>
                  <a:srgbClr val="D60093"/>
                </a:solidFill>
              </a:rPr>
              <a:t> </a:t>
            </a:r>
            <a:r>
              <a:rPr lang="en-US" sz="4000" dirty="0" err="1" smtClean="0">
                <a:solidFill>
                  <a:srgbClr val="D60093"/>
                </a:solidFill>
              </a:rPr>
              <a:t>ba</a:t>
            </a:r>
            <a:r>
              <a:rPr lang="en-US" sz="4000" dirty="0" smtClean="0">
                <a:solidFill>
                  <a:srgbClr val="D60093"/>
                </a:solidFill>
              </a:rPr>
              <a:t> </a:t>
            </a:r>
            <a:r>
              <a:rPr lang="en-US" sz="4000" dirty="0">
                <a:solidFill>
                  <a:srgbClr val="D60093"/>
                </a:solidFill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22225" y="4267200"/>
            <a:ext cx="8915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zh-CN" altLang="en-US" sz="7200" u="sng" dirty="0">
                <a:latin typeface="+mj-ea"/>
                <a:ea typeface="+mj-ea"/>
                <a:cs typeface="Daily Chinese"/>
              </a:rPr>
              <a:t>是</a:t>
            </a:r>
            <a:r>
              <a:rPr lang="zh-CN" altLang="en-US" sz="7200" dirty="0" smtClean="0">
                <a:latin typeface="+mj-ea"/>
                <a:ea typeface="+mj-ea"/>
                <a:cs typeface="Daily Chinese"/>
              </a:rPr>
              <a:t>，</a:t>
            </a:r>
            <a:r>
              <a:rPr lang="zh-CN" altLang="en-US" sz="7200" dirty="0">
                <a:solidFill>
                  <a:srgbClr val="3333FF"/>
                </a:solidFill>
                <a:latin typeface="+mj-ea"/>
                <a:ea typeface="+mj-ea"/>
                <a:cs typeface="Daily Chinese"/>
              </a:rPr>
              <a:t>他</a:t>
            </a:r>
            <a:r>
              <a:rPr lang="zh-CN" altLang="en-US" sz="7200" u="sng" dirty="0" smtClean="0">
                <a:solidFill>
                  <a:srgbClr val="00CC00"/>
                </a:solidFill>
                <a:latin typeface="+mj-ea"/>
                <a:ea typeface="+mj-ea"/>
                <a:cs typeface="Daily Chinese"/>
              </a:rPr>
              <a:t>是</a:t>
            </a:r>
            <a:r>
              <a:rPr lang="zh-CN" altLang="en-US" sz="7200" dirty="0">
                <a:solidFill>
                  <a:srgbClr val="FF0000"/>
                </a:solidFill>
                <a:latin typeface="+mj-ea"/>
                <a:ea typeface="+mj-ea"/>
                <a:cs typeface="Daily Chinese"/>
              </a:rPr>
              <a:t>我</a:t>
            </a:r>
            <a:r>
              <a:rPr lang="zh-CN" altLang="en-US" sz="7200" dirty="0" smtClean="0">
                <a:solidFill>
                  <a:srgbClr val="FF0000"/>
                </a:solidFill>
                <a:latin typeface="+mj-ea"/>
                <a:ea typeface="+mj-ea"/>
                <a:cs typeface="Daily Chinese"/>
              </a:rPr>
              <a:t>的</a:t>
            </a:r>
            <a:r>
              <a:rPr lang="zh-CN" altLang="en-US" sz="7200" dirty="0" smtClean="0">
                <a:solidFill>
                  <a:srgbClr val="D60093"/>
                </a:solidFill>
                <a:latin typeface="+mj-ea"/>
                <a:ea typeface="+mj-ea"/>
                <a:cs typeface="Daily Chinese"/>
              </a:rPr>
              <a:t>爸爸。</a:t>
            </a:r>
            <a:endParaRPr lang="zh-CN" altLang="en-US" sz="7200" dirty="0">
              <a:solidFill>
                <a:srgbClr val="D60093"/>
              </a:solidFill>
              <a:latin typeface="+mj-ea"/>
              <a:ea typeface="+mj-ea"/>
              <a:cs typeface="Daily Chinese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4000" dirty="0">
                <a:latin typeface="+mj-lt"/>
                <a:ea typeface="+mj-ea"/>
                <a:cs typeface="+mj-cs"/>
              </a:rPr>
              <a:t>“</a:t>
            </a:r>
            <a:r>
              <a:rPr lang="zh-CN" altLang="en-US" sz="4000" dirty="0" smtClean="0">
                <a:latin typeface="+mj-lt"/>
                <a:ea typeface="+mj-ea"/>
                <a:cs typeface="+mj-cs"/>
              </a:rPr>
              <a:t>是，吗”</a:t>
            </a:r>
            <a:r>
              <a:rPr lang="en-US" altLang="zh-CN" sz="4000" dirty="0">
                <a:latin typeface="+mj-lt"/>
                <a:ea typeface="+mj-ea"/>
                <a:cs typeface="+mj-cs"/>
              </a:rPr>
              <a:t>answers</a:t>
            </a:r>
            <a:r>
              <a:rPr lang="en-US" sz="4000" dirty="0">
                <a:latin typeface="+mj-lt"/>
                <a:ea typeface="+mj-ea"/>
                <a:cs typeface="+mj-cs"/>
              </a:rPr>
              <a:t>: YES.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791</Words>
  <Application>Microsoft Office PowerPoint</Application>
  <PresentationFormat>On-screen Show (4:3)</PresentationFormat>
  <Paragraphs>153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Daily Chinese</vt:lpstr>
      <vt:lpstr>宋体</vt:lpstr>
      <vt:lpstr>Arial</vt:lpstr>
      <vt:lpstr>Calibri</vt:lpstr>
      <vt:lpstr>Times New Roman</vt:lpstr>
      <vt:lpstr>Office Theme</vt:lpstr>
      <vt:lpstr>PowerPoint Presentation</vt:lpstr>
      <vt:lpstr>ma</vt:lpstr>
      <vt:lpstr>“是，吗”questions:</vt:lpstr>
      <vt:lpstr>shì </vt:lpstr>
      <vt:lpstr>PowerPoint Presentation</vt:lpstr>
      <vt:lpstr>PowerPoint Presentation</vt:lpstr>
      <vt:lpstr>“是，吗”questions:</vt:lpstr>
      <vt:lpstr>shì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Wang Desktop</dc:creator>
  <cp:lastModifiedBy>Feng, Jia</cp:lastModifiedBy>
  <cp:revision>116</cp:revision>
  <cp:lastPrinted>2016-09-07T12:06:49Z</cp:lastPrinted>
  <dcterms:created xsi:type="dcterms:W3CDTF">2014-08-31T17:19:36Z</dcterms:created>
  <dcterms:modified xsi:type="dcterms:W3CDTF">2016-09-09T16:38:09Z</dcterms:modified>
</cp:coreProperties>
</file>