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32" r:id="rId2"/>
    <p:sldId id="333" r:id="rId3"/>
    <p:sldId id="335" r:id="rId4"/>
    <p:sldId id="334" r:id="rId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4660"/>
  </p:normalViewPr>
  <p:slideViewPr>
    <p:cSldViewPr>
      <p:cViewPr varScale="1">
        <p:scale>
          <a:sx n="72" d="100"/>
          <a:sy n="72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F4EE3-40DD-42D1-A1F3-B3B5E5796309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ECB62-BB9B-4900-B84A-20C74A9B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39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B6A54-73F0-4A2D-842A-EB9BD3308E42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7B9D4-F9FE-40EE-B875-F6D2B0B4F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3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85C49-7EF4-40B2-A60F-013870E0F927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5137" y="1066800"/>
            <a:ext cx="598310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7252" y="495228"/>
            <a:ext cx="3810000" cy="349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4906" y="3988623"/>
            <a:ext cx="3584246" cy="222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19878" y="1066800"/>
            <a:ext cx="53671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1: Circle the answers based on what you read.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45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2  QUIZLET instructions –</a:t>
            </a:r>
            <a:r>
              <a:rPr lang="en-US" sz="1600" b="1" dirty="0" smtClean="0">
                <a:solidFill>
                  <a:srgbClr val="FF0000"/>
                </a:solidFill>
              </a:rPr>
              <a:t> restaurant food 1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50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28211" y="1443697"/>
            <a:ext cx="6634292" cy="419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5400000">
            <a:off x="8269500" y="36300"/>
            <a:ext cx="7189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7937190" y="293953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1 </a:t>
            </a:r>
            <a:r>
              <a:rPr lang="zh-CN" altLang="en-US" dirty="0" smtClean="0"/>
              <a:t>比</a:t>
            </a:r>
            <a:r>
              <a:rPr lang="en-US" altLang="zh-CN" dirty="0" smtClean="0"/>
              <a:t> Item 2 </a:t>
            </a:r>
            <a:r>
              <a:rPr lang="en-US" altLang="zh-CN" b="1" dirty="0" smtClean="0">
                <a:solidFill>
                  <a:srgbClr val="FF0000"/>
                </a:solidFill>
              </a:rPr>
              <a:t>Adj</a:t>
            </a:r>
            <a:r>
              <a:rPr lang="en-US" altLang="zh-CN" dirty="0" smtClean="0"/>
              <a:t>.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691890" y="1517911"/>
            <a:ext cx="6057822" cy="462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5400000">
            <a:off x="4044433" y="534265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4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485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124200"/>
            <a:ext cx="489332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0"/>
            <a:ext cx="4800600" cy="303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1 </a:t>
            </a:r>
            <a:r>
              <a:rPr lang="zh-CN" altLang="en-US" dirty="0" smtClean="0"/>
              <a:t>比</a:t>
            </a:r>
            <a:r>
              <a:rPr lang="en-US" altLang="zh-CN" dirty="0" smtClean="0"/>
              <a:t> Item 2 Adj.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762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这条</a:t>
            </a:r>
            <a:r>
              <a:rPr lang="en-US" altLang="zh-CN" dirty="0" smtClean="0"/>
              <a:t>skirt</a:t>
            </a:r>
            <a:r>
              <a:rPr lang="zh-CN" altLang="en-US" dirty="0" smtClean="0"/>
              <a:t>比</a:t>
            </a:r>
            <a:r>
              <a:rPr lang="zh-CN" altLang="en-US" dirty="0"/>
              <a:t>那</a:t>
            </a:r>
            <a:r>
              <a:rPr lang="zh-CN" altLang="en-US" dirty="0" smtClean="0"/>
              <a:t>条</a:t>
            </a:r>
            <a:r>
              <a:rPr lang="en-US" altLang="zh-CN" dirty="0" smtClean="0"/>
              <a:t>long.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1676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这个</a:t>
            </a:r>
            <a:r>
              <a:rPr lang="en-US" altLang="zh-CN" dirty="0" smtClean="0"/>
              <a:t>hat</a:t>
            </a:r>
            <a:r>
              <a:rPr lang="zh-CN" altLang="en-US" dirty="0" smtClean="0"/>
              <a:t>比那个</a:t>
            </a:r>
            <a:r>
              <a:rPr lang="en-US" altLang="zh-CN" dirty="0" smtClean="0"/>
              <a:t>good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1676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这本</a:t>
            </a:r>
            <a:r>
              <a:rPr lang="en-US" altLang="zh-CN" dirty="0" smtClean="0"/>
              <a:t>book</a:t>
            </a:r>
            <a:r>
              <a:rPr lang="zh-CN" altLang="en-US" dirty="0" smtClean="0"/>
              <a:t>比那本</a:t>
            </a:r>
            <a:r>
              <a:rPr lang="en-US" altLang="zh-CN" dirty="0" smtClean="0"/>
              <a:t>cheap.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259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我的</a:t>
            </a:r>
            <a:r>
              <a:rPr lang="en-US" altLang="zh-CN" dirty="0" smtClean="0"/>
              <a:t>school</a:t>
            </a:r>
            <a:r>
              <a:rPr lang="zh-CN" altLang="en-US" dirty="0" smtClean="0"/>
              <a:t>比</a:t>
            </a:r>
            <a:r>
              <a:rPr lang="zh-CN" altLang="en-US" dirty="0"/>
              <a:t>哥</a:t>
            </a:r>
            <a:r>
              <a:rPr lang="zh-CN" altLang="en-US" dirty="0" smtClean="0"/>
              <a:t>哥的</a:t>
            </a:r>
            <a:r>
              <a:rPr lang="en-US" altLang="zh-CN" dirty="0" smtClean="0"/>
              <a:t>big.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419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 Subject + </a:t>
            </a:r>
            <a:r>
              <a:rPr lang="zh-CN" altLang="en-US" sz="1200" dirty="0" smtClean="0"/>
              <a:t>做的</a:t>
            </a:r>
            <a:r>
              <a:rPr lang="en-US" altLang="zh-CN" sz="1200" dirty="0" smtClean="0"/>
              <a:t> + food + </a:t>
            </a:r>
            <a:r>
              <a:rPr lang="zh-CN" altLang="en-US" sz="1200" dirty="0" smtClean="0"/>
              <a:t>很还吃。</a:t>
            </a:r>
            <a:endParaRPr lang="en-US" altLang="zh-CN" sz="1200" dirty="0" smtClean="0"/>
          </a:p>
          <a:p>
            <a:r>
              <a:rPr lang="en-US" sz="1200" dirty="0" smtClean="0"/>
              <a:t>The food someone made is tasty.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2578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5. Subject + </a:t>
            </a:r>
            <a:r>
              <a:rPr lang="zh-CN" altLang="en-US" sz="1200" dirty="0" smtClean="0"/>
              <a:t>又 </a:t>
            </a:r>
            <a:r>
              <a:rPr lang="en-US" altLang="zh-CN" sz="1200" dirty="0" smtClean="0"/>
              <a:t>+ V. + </a:t>
            </a:r>
            <a:r>
              <a:rPr lang="zh-CN" altLang="en-US" sz="1200" dirty="0" smtClean="0"/>
              <a:t>了</a:t>
            </a:r>
            <a:r>
              <a:rPr lang="en-US" altLang="zh-CN" sz="1200" dirty="0" smtClean="0"/>
              <a:t>+ something.</a:t>
            </a:r>
          </a:p>
          <a:p>
            <a:r>
              <a:rPr lang="en-US" altLang="zh-CN" sz="1200" dirty="0" smtClean="0"/>
              <a:t>Subject did </a:t>
            </a:r>
            <a:r>
              <a:rPr lang="en-US" altLang="zh-CN" sz="1200" smtClean="0"/>
              <a:t>something again.</a:t>
            </a:r>
            <a:endParaRPr lang="en-US" altLang="zh-CN" sz="1200" dirty="0" smtClean="0"/>
          </a:p>
          <a:p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3429000"/>
            <a:ext cx="457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/</a:t>
            </a:r>
            <a:r>
              <a:rPr lang="zh-CN" altLang="en-US" sz="1400" dirty="0" smtClean="0"/>
              <a:t>你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30480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7391" y="3658523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order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397525" y="5534798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order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380958" y="6088797"/>
            <a:ext cx="733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hungry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14478" y="652986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order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152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195</Words>
  <Application>Microsoft Office PowerPoint</Application>
  <PresentationFormat>On-screen Show (4:3)</PresentationFormat>
  <Paragraphs>80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 Desktop</dc:creator>
  <cp:lastModifiedBy>Feng, Jia</cp:lastModifiedBy>
  <cp:revision>107</cp:revision>
  <cp:lastPrinted>2016-08-31T11:24:02Z</cp:lastPrinted>
  <dcterms:created xsi:type="dcterms:W3CDTF">2014-08-31T21:27:54Z</dcterms:created>
  <dcterms:modified xsi:type="dcterms:W3CDTF">2016-09-09T18:37:15Z</dcterms:modified>
</cp:coreProperties>
</file>