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25" r:id="rId3"/>
    <p:sldId id="326" r:id="rId4"/>
    <p:sldId id="308" r:id="rId5"/>
    <p:sldId id="327" r:id="rId6"/>
    <p:sldId id="329" r:id="rId7"/>
    <p:sldId id="330" r:id="rId8"/>
    <p:sldId id="332" r:id="rId9"/>
    <p:sldId id="328" r:id="rId10"/>
    <p:sldId id="333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12F9F-B6ED-49F5-9A0C-A4973863858F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FC80C-E9A2-4CF4-BEA4-E876306B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4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71800" cy="466283"/>
          </a:xfrm>
          <a:prstGeom prst="rect">
            <a:avLst/>
          </a:prstGeom>
        </p:spPr>
        <p:txBody>
          <a:bodyPr vert="horz" lIns="93187" tIns="46593" rIns="93187" bIns="465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5"/>
            <a:ext cx="2971800" cy="466283"/>
          </a:xfrm>
          <a:prstGeom prst="rect">
            <a:avLst/>
          </a:prstGeom>
        </p:spPr>
        <p:txBody>
          <a:bodyPr vert="horz" lIns="93187" tIns="46593" rIns="93187" bIns="46593" rtlCol="0"/>
          <a:lstStyle>
            <a:lvl1pPr algn="r">
              <a:defRPr sz="1200"/>
            </a:lvl1pPr>
          </a:lstStyle>
          <a:p>
            <a:fld id="{6E47B010-F256-4C29-91B2-B5F33F4160CF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87" tIns="46593" rIns="93187" bIns="4659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4365"/>
            <a:ext cx="5486400" cy="3660398"/>
          </a:xfrm>
          <a:prstGeom prst="rect">
            <a:avLst/>
          </a:prstGeom>
        </p:spPr>
        <p:txBody>
          <a:bodyPr vert="horz" lIns="93187" tIns="46593" rIns="93187" bIns="4659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18"/>
            <a:ext cx="2971800" cy="466282"/>
          </a:xfrm>
          <a:prstGeom prst="rect">
            <a:avLst/>
          </a:prstGeom>
        </p:spPr>
        <p:txBody>
          <a:bodyPr vert="horz" lIns="93187" tIns="46593" rIns="93187" bIns="465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0118"/>
            <a:ext cx="2971800" cy="466282"/>
          </a:xfrm>
          <a:prstGeom prst="rect">
            <a:avLst/>
          </a:prstGeom>
        </p:spPr>
        <p:txBody>
          <a:bodyPr vert="horz" lIns="93187" tIns="46593" rIns="93187" bIns="46593" rtlCol="0" anchor="b"/>
          <a:lstStyle>
            <a:lvl1pPr algn="r">
              <a:defRPr sz="1200"/>
            </a:lvl1pPr>
          </a:lstStyle>
          <a:p>
            <a:fld id="{01A4CE5D-9EF9-44C5-B73A-6F8235001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BF92-D5C8-4260-9566-6080F181F163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Arrange the numbers from the biggest to the smallest.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57200"/>
            <a:ext cx="91440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dirty="0" smtClean="0">
                <a:solidFill>
                  <a:schemeClr val="tx1"/>
                </a:solidFill>
              </a:rPr>
              <a:t>三十九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四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六十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zh-CN" altLang="en-US" sz="4000" dirty="0">
                <a:solidFill>
                  <a:schemeClr val="tx1"/>
                </a:solidFill>
              </a:rPr>
              <a:t>八</a:t>
            </a:r>
            <a:r>
              <a:rPr lang="zh-CN" altLang="en-US" sz="4000" dirty="0" smtClean="0">
                <a:solidFill>
                  <a:schemeClr val="tx1"/>
                </a:solidFill>
              </a:rPr>
              <a:t>十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zh-CN" altLang="en-US" sz="4000" dirty="0">
                <a:solidFill>
                  <a:schemeClr val="tx1"/>
                </a:solidFill>
              </a:rPr>
              <a:t>零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76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Task 3 QUIZLET instructions –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Name </a:t>
            </a:r>
            <a:r>
              <a:rPr lang="en-US" sz="1600" b="1" dirty="0" smtClean="0"/>
              <a:t>each section is 20%   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Learn-Make sure you finish 100%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Speller-Make sure you finish 100%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Scatter-The time needs to be within 35 seconds.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Test- </a:t>
            </a:r>
            <a:r>
              <a:rPr lang="en-US" u="sng" dirty="0" smtClean="0"/>
              <a:t>Create New Test </a:t>
            </a:r>
            <a:r>
              <a:rPr lang="en-US" dirty="0" smtClean="0"/>
              <a:t>after you change the settings to: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839207"/>
            <a:ext cx="2238375" cy="381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755374" y="1115342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783370" y="1116350"/>
            <a:ext cx="752061" cy="20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5240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doesn’t matter.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3716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100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374" y="1802271"/>
            <a:ext cx="2657143" cy="257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92" y="2108144"/>
            <a:ext cx="1476190" cy="106666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457200" y="2667000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590800"/>
            <a:ext cx="7553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comment doesn’t matter.</a:t>
            </a:r>
            <a:endParaRPr lang="en-US" sz="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24001" y="3124201"/>
            <a:ext cx="1066799" cy="76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29718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12</a:t>
            </a:r>
            <a:endParaRPr lang="en-US" sz="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77963" y="3882934"/>
            <a:ext cx="1009524" cy="52381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2438400" y="4038600"/>
            <a:ext cx="786806" cy="129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37338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less than 40</a:t>
            </a:r>
            <a:endParaRPr lang="en-US" sz="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38400" y="4385622"/>
            <a:ext cx="1371600" cy="25016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828800" y="914400"/>
            <a:ext cx="609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10/10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2133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10/10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2687" y="6656402"/>
            <a:ext cx="609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10 of 10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2895600"/>
            <a:ext cx="381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8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685800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My name is Mary.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43200" y="21717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wo </a:t>
            </a:r>
            <a:r>
              <a:rPr lang="en-US" sz="3200"/>
              <a:t>+ </a:t>
            </a:r>
            <a:r>
              <a:rPr lang="en-US" sz="3200">
                <a:solidFill>
                  <a:srgbClr val="FF0000"/>
                </a:solidFill>
              </a:rPr>
              <a:t>jiao</a:t>
            </a:r>
            <a:r>
              <a:rPr lang="en-US" sz="3200"/>
              <a:t> + Mary.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0" y="3657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 dirty="0" smtClean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我</a:t>
            </a:r>
            <a:r>
              <a:rPr lang="zh-CN" altLang="en-US" sz="96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 </a:t>
            </a:r>
            <a:r>
              <a:rPr lang="zh-CN" altLang="en-US" sz="9600" dirty="0" smtClean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   </a:t>
            </a:r>
            <a:r>
              <a:rPr lang="en-US" altLang="zh-CN" sz="9600" dirty="0" smtClean="0">
                <a:latin typeface="Daily Chinese" pitchFamily="49" charset="-122"/>
                <a:ea typeface="Daily Chinese" pitchFamily="49" charset="-122"/>
              </a:rPr>
              <a:t>Mary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2819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叫：</a:t>
            </a:r>
            <a:r>
              <a:rPr lang="en-US" altLang="zh-CN" dirty="0" smtClean="0"/>
              <a:t>It is called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5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 build="p"/>
      <p:bldP spid="81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98121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Your </a:t>
            </a:r>
            <a:r>
              <a:rPr lang="en-US" dirty="0"/>
              <a:t>name is </a:t>
            </a:r>
            <a:r>
              <a:rPr lang="en-US" dirty="0" smtClean="0"/>
              <a:t>Jack.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95184" y="2133600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Her name is Lily.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95184" y="4169079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His name is Mike.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90800" y="894568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zh-CN" altLang="en-US" sz="4800" dirty="0" smtClean="0"/>
              <a:t>你叫</a:t>
            </a:r>
            <a:r>
              <a:rPr lang="en-US" altLang="zh-CN" sz="4800" dirty="0" smtClean="0"/>
              <a:t>Jack.</a:t>
            </a:r>
            <a:endParaRPr lang="en-US" sz="4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87668" y="2895600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zh-CN" altLang="en-US" sz="4800" dirty="0"/>
              <a:t>她</a:t>
            </a:r>
            <a:r>
              <a:rPr lang="zh-CN" altLang="en-US" sz="4800" dirty="0" smtClean="0"/>
              <a:t>叫</a:t>
            </a:r>
            <a:r>
              <a:rPr lang="en-US" altLang="zh-CN" sz="4800" dirty="0" smtClean="0"/>
              <a:t>Lily.</a:t>
            </a:r>
            <a:endParaRPr lang="en-US" sz="4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87668" y="5061558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zh-CN" altLang="en-US" sz="4800" dirty="0"/>
              <a:t>他</a:t>
            </a:r>
            <a:r>
              <a:rPr lang="zh-CN" altLang="en-US" sz="4800" dirty="0" smtClean="0"/>
              <a:t>叫</a:t>
            </a:r>
            <a:r>
              <a:rPr lang="en-US" altLang="zh-CN" sz="4800" dirty="0" smtClean="0"/>
              <a:t>Mike.</a:t>
            </a:r>
            <a:endParaRPr 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764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685800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What is your name?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0" y="14478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You – ni </a:t>
            </a:r>
            <a:r>
              <a:rPr lang="en-US" altLang="zh-CN" sz="3200">
                <a:solidFill>
                  <a:schemeClr val="accent2"/>
                </a:solidFill>
                <a:ea typeface="宋体" charset="-122"/>
              </a:rPr>
              <a:t>–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zh-CN" altLang="en-US" sz="360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你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</a:rPr>
              <a:t>Ni </a:t>
            </a:r>
            <a:r>
              <a:rPr lang="en-US" sz="3200" dirty="0"/>
              <a:t>+ </a:t>
            </a:r>
            <a:r>
              <a:rPr lang="en-US" sz="3200" dirty="0" err="1">
                <a:solidFill>
                  <a:srgbClr val="FF0000"/>
                </a:solidFill>
              </a:rPr>
              <a:t>jiao</a:t>
            </a:r>
            <a:r>
              <a:rPr lang="en-US" sz="3200" dirty="0"/>
              <a:t> + </a:t>
            </a:r>
            <a:r>
              <a:rPr lang="en-US" sz="3200" dirty="0" err="1"/>
              <a:t>shen</a:t>
            </a:r>
            <a:r>
              <a:rPr lang="en-US" sz="3200" dirty="0"/>
              <a:t> me + </a:t>
            </a:r>
            <a:r>
              <a:rPr lang="en-US" sz="3200" dirty="0" err="1"/>
              <a:t>ming</a:t>
            </a:r>
            <a:r>
              <a:rPr lang="en-US" sz="3200" dirty="0"/>
              <a:t> </a:t>
            </a:r>
            <a:r>
              <a:rPr lang="en-US" sz="3200" dirty="0" err="1"/>
              <a:t>zi</a:t>
            </a:r>
            <a:r>
              <a:rPr lang="en-US" sz="3200" dirty="0"/>
              <a:t>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4267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 dirty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你</a:t>
            </a:r>
            <a:r>
              <a:rPr lang="zh-CN" altLang="en-US" sz="9600" dirty="0" smtClean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叫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 </a:t>
            </a:r>
            <a:r>
              <a:rPr lang="zh-CN" altLang="en-US" sz="9600" dirty="0" smtClean="0">
                <a:latin typeface="Daily Chinese" pitchFamily="49" charset="-122"/>
                <a:ea typeface="Daily Chinese" pitchFamily="49" charset="-122"/>
              </a:rPr>
              <a:t>   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 </a:t>
            </a:r>
            <a:r>
              <a:rPr lang="zh-CN" altLang="en-US" sz="9600" dirty="0" smtClean="0">
                <a:latin typeface="Daily Chinese" pitchFamily="49" charset="-122"/>
                <a:ea typeface="Daily Chinese" pitchFamily="49" charset="-122"/>
              </a:rPr>
              <a:t>   ？</a:t>
            </a:r>
            <a:endParaRPr lang="zh-CN" altLang="en-US" sz="9600" dirty="0">
              <a:latin typeface="Daily Chinese" pitchFamily="49" charset="-122"/>
              <a:ea typeface="Daily Chinese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8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uild="p"/>
      <p:bldP spid="6149" grpId="0" build="p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-30271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What is </a:t>
            </a:r>
            <a:r>
              <a:rPr lang="en-US" dirty="0" smtClean="0"/>
              <a:t>his </a:t>
            </a:r>
            <a:r>
              <a:rPr lang="en-US" dirty="0"/>
              <a:t>name?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533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 dirty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他</a:t>
            </a:r>
            <a:r>
              <a:rPr lang="zh-CN" altLang="en-US" sz="9600" dirty="0" smtClean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叫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什么名字？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7000" y="3048000"/>
            <a:ext cx="457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What is her name?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4114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 dirty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她</a:t>
            </a:r>
            <a:r>
              <a:rPr lang="zh-CN" altLang="en-US" sz="9600" dirty="0" smtClean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叫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什么名字？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7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0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658"/>
            <a:ext cx="6400800" cy="1752600"/>
          </a:xfrm>
        </p:spPr>
        <p:txBody>
          <a:bodyPr>
            <a:noAutofit/>
          </a:bodyPr>
          <a:lstStyle/>
          <a:p>
            <a:r>
              <a:rPr lang="zh-CN" altLang="en-US" sz="11500" dirty="0" smtClean="0">
                <a:solidFill>
                  <a:schemeClr val="tx1"/>
                </a:solidFill>
              </a:rPr>
              <a:t>也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676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Also, too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2273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</a:t>
            </a:r>
            <a:r>
              <a:rPr lang="zh-CN" altLang="en-US" sz="3600" dirty="0" smtClean="0"/>
              <a:t>也</a:t>
            </a:r>
            <a:r>
              <a:rPr lang="en-US" altLang="zh-CN" sz="3600" dirty="0" smtClean="0"/>
              <a:t>” goes after the subject, before the verb.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058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Example: I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</a:t>
            </a:r>
            <a:r>
              <a:rPr lang="en-US" sz="3600" dirty="0" smtClean="0"/>
              <a:t> also 5 years old.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517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 + also + 5 + years old.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79142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wo</a:t>
            </a:r>
            <a:r>
              <a:rPr lang="en-US" sz="3600" dirty="0" smtClean="0"/>
              <a:t> + ye + </a:t>
            </a:r>
            <a:r>
              <a:rPr lang="en-US" sz="3600" dirty="0" err="1" smtClean="0"/>
              <a:t>wu</a:t>
            </a:r>
            <a:r>
              <a:rPr lang="en-US" sz="3600" dirty="0" smtClean="0"/>
              <a:t> + sui.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7558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/>
              <a:t>我也五岁。</a:t>
            </a:r>
            <a:endParaRPr 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83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7232" y="206539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May I please ask…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132" y="27117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Courtesy expression, goes before any question.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132" y="349483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Example: What’s your name?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174832" y="-55281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Qing wen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2" y="418607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Qing wen,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jiao</a:t>
            </a:r>
            <a:r>
              <a:rPr lang="en-US" sz="3600" dirty="0" smtClean="0"/>
              <a:t> </a:t>
            </a:r>
            <a:r>
              <a:rPr lang="en-US" sz="3600" dirty="0" err="1" smtClean="0"/>
              <a:t>shen</a:t>
            </a:r>
            <a:r>
              <a:rPr lang="en-US" sz="3600" dirty="0" smtClean="0"/>
              <a:t> me </a:t>
            </a:r>
            <a:r>
              <a:rPr lang="en-US" sz="3600" dirty="0" err="1" smtClean="0"/>
              <a:t>ming</a:t>
            </a:r>
            <a:r>
              <a:rPr lang="en-US" sz="3600" dirty="0" smtClean="0"/>
              <a:t> </a:t>
            </a:r>
            <a:r>
              <a:rPr lang="en-US" sz="3600" dirty="0" err="1" smtClean="0"/>
              <a:t>zi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257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请问，你叫什么名字？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35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Kahoot.it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QUIZ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50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86" y="745067"/>
            <a:ext cx="4495800" cy="611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90186" y="2286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：他叫什么名字？</a:t>
            </a:r>
            <a:endParaRPr lang="en-US" altLang="zh-CN" dirty="0" smtClean="0"/>
          </a:p>
          <a:p>
            <a:r>
              <a:rPr lang="en-US" dirty="0" smtClean="0"/>
              <a:t>B</a:t>
            </a:r>
            <a:r>
              <a:rPr lang="zh-CN" altLang="en-US" dirty="0" smtClean="0"/>
              <a:t>：他叫大明。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14614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 1: A-Write </a:t>
            </a:r>
            <a:r>
              <a:rPr lang="zh-CN" altLang="en-US" sz="1400" dirty="0" smtClean="0"/>
              <a:t>她</a:t>
            </a:r>
            <a:r>
              <a:rPr lang="en-US" altLang="zh-CN" sz="1400" dirty="0" smtClean="0"/>
              <a:t>/</a:t>
            </a:r>
            <a:r>
              <a:rPr lang="zh-CN" altLang="en-US" sz="1400" dirty="0" smtClean="0"/>
              <a:t>他叫什么名字？</a:t>
            </a:r>
            <a:endParaRPr lang="en-US" altLang="zh-CN" sz="1400" dirty="0" smtClean="0"/>
          </a:p>
          <a:p>
            <a:r>
              <a:rPr lang="en-US" sz="1400" dirty="0" smtClean="0"/>
              <a:t>             B-Write </a:t>
            </a:r>
            <a:r>
              <a:rPr lang="zh-CN" altLang="en-US" sz="1400" dirty="0" smtClean="0"/>
              <a:t>她</a:t>
            </a:r>
            <a:r>
              <a:rPr lang="en-US" altLang="zh-CN" sz="1400" dirty="0" smtClean="0"/>
              <a:t>/</a:t>
            </a:r>
            <a:r>
              <a:rPr lang="zh-CN" altLang="en-US" sz="1400" dirty="0" smtClean="0"/>
              <a:t>他叫</a:t>
            </a:r>
            <a:r>
              <a:rPr lang="en-US" altLang="zh-CN" sz="1400" dirty="0" smtClean="0"/>
              <a:t>…</a:t>
            </a:r>
            <a:r>
              <a:rPr lang="zh-CN" altLang="en-US" sz="1400" dirty="0" smtClean="0"/>
              <a:t>。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586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47786" y="13716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天一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986" y="40386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大力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109586" y="39624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小月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586" y="63246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天天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033386" y="57912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芳芳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57386" y="-40451"/>
            <a:ext cx="0" cy="7162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0" y="2339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 </a:t>
            </a:r>
            <a:r>
              <a:rPr lang="en-US" sz="1400" dirty="0"/>
              <a:t>2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2 students with the same name and age met for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time. Rearrange the sentences to form a dialog and write it down.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57386" y="704671"/>
            <a:ext cx="4572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我</a:t>
            </a:r>
            <a:r>
              <a:rPr lang="zh-CN" altLang="en-US" sz="1600" dirty="0"/>
              <a:t>十五岁，你几岁？</a:t>
            </a:r>
          </a:p>
          <a:p>
            <a:r>
              <a:rPr lang="zh-CN" altLang="en-US" sz="1600" dirty="0" smtClean="0"/>
              <a:t>我</a:t>
            </a:r>
            <a:r>
              <a:rPr lang="zh-CN" altLang="en-US" sz="1600" dirty="0"/>
              <a:t>叫天天。你叫什么名字？</a:t>
            </a:r>
          </a:p>
          <a:p>
            <a:r>
              <a:rPr lang="zh-CN" altLang="en-US" sz="1600" dirty="0" smtClean="0"/>
              <a:t>我</a:t>
            </a:r>
            <a:r>
              <a:rPr lang="zh-CN" altLang="en-US" sz="1600" dirty="0"/>
              <a:t>也叫天天。你几岁？</a:t>
            </a:r>
          </a:p>
          <a:p>
            <a:r>
              <a:rPr lang="zh-CN" altLang="en-US" sz="1600" dirty="0" smtClean="0"/>
              <a:t>再</a:t>
            </a:r>
            <a:r>
              <a:rPr lang="zh-CN" altLang="en-US" sz="1600" dirty="0"/>
              <a:t>见。</a:t>
            </a:r>
          </a:p>
          <a:p>
            <a:r>
              <a:rPr lang="zh-CN" altLang="en-US" sz="1600" dirty="0"/>
              <a:t>认识你我很高心。</a:t>
            </a:r>
            <a:r>
              <a:rPr lang="en-US" sz="1600" dirty="0"/>
              <a:t>It was nice meeting you.</a:t>
            </a:r>
          </a:p>
          <a:p>
            <a:r>
              <a:rPr lang="zh-CN" altLang="en-US" sz="1600" dirty="0"/>
              <a:t>你好。</a:t>
            </a:r>
          </a:p>
          <a:p>
            <a:r>
              <a:rPr lang="zh-CN" altLang="en-US" sz="1600" dirty="0"/>
              <a:t>再见。</a:t>
            </a:r>
          </a:p>
          <a:p>
            <a:r>
              <a:rPr lang="zh-CN" altLang="en-US" sz="1600" dirty="0"/>
              <a:t>你好。</a:t>
            </a:r>
          </a:p>
          <a:p>
            <a:r>
              <a:rPr lang="zh-CN" altLang="en-US" sz="1600" dirty="0"/>
              <a:t>我也是。</a:t>
            </a:r>
          </a:p>
          <a:p>
            <a:r>
              <a:rPr lang="zh-CN" altLang="en-US" sz="1600" dirty="0"/>
              <a:t>我也十五岁。</a:t>
            </a:r>
          </a:p>
          <a:p>
            <a:r>
              <a:rPr lang="zh-CN" altLang="en-US" sz="1600" dirty="0"/>
              <a:t>请问，你叫什么名字？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42772" y="3593068"/>
            <a:ext cx="4557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r>
              <a:rPr lang="en-US" dirty="0"/>
              <a:t>__________________________________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64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446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Daily Chinese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Kahoot.it QUIZ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AmyDesktop</dc:creator>
  <cp:lastModifiedBy>Feng, Jia</cp:lastModifiedBy>
  <cp:revision>218</cp:revision>
  <cp:lastPrinted>2016-08-23T11:54:07Z</cp:lastPrinted>
  <dcterms:created xsi:type="dcterms:W3CDTF">2014-04-12T15:55:04Z</dcterms:created>
  <dcterms:modified xsi:type="dcterms:W3CDTF">2016-08-24T11:32:31Z</dcterms:modified>
</cp:coreProperties>
</file>