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2" r:id="rId2"/>
    <p:sldId id="287" r:id="rId3"/>
    <p:sldId id="286" r:id="rId4"/>
    <p:sldId id="256" r:id="rId5"/>
    <p:sldId id="303" r:id="rId6"/>
    <p:sldId id="292" r:id="rId7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5" autoAdjust="0"/>
    <p:restoredTop sz="94660"/>
  </p:normalViewPr>
  <p:slideViewPr>
    <p:cSldViewPr>
      <p:cViewPr varScale="1">
        <p:scale>
          <a:sx n="72" d="100"/>
          <a:sy n="72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7B010-F256-4C29-91B2-B5F33F4160CF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1975"/>
            <a:ext cx="5486400" cy="3576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CE5D-9EF9-44C5-B73A-6F8235001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41AAC-EF07-4ED6-99DB-8FFADB0AE0C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136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BF92-D5C8-4260-9566-6080F181F16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9906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zh-CN" altLang="en-US" sz="6000" dirty="0">
                <a:solidFill>
                  <a:schemeClr val="tx1"/>
                </a:solidFill>
              </a:rPr>
              <a:t>咳</a:t>
            </a:r>
            <a:r>
              <a:rPr lang="zh-CN" altLang="en-US" sz="6000" dirty="0" smtClean="0">
                <a:solidFill>
                  <a:schemeClr val="tx1"/>
                </a:solidFill>
              </a:rPr>
              <a:t>嗽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6000" dirty="0">
                <a:solidFill>
                  <a:schemeClr val="tx1"/>
                </a:solidFill>
              </a:rPr>
              <a:t>医</a:t>
            </a:r>
            <a:r>
              <a:rPr lang="zh-CN" altLang="en-US" sz="6000" dirty="0" smtClean="0">
                <a:solidFill>
                  <a:schemeClr val="tx1"/>
                </a:solidFill>
              </a:rPr>
              <a:t>生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6000" dirty="0">
                <a:solidFill>
                  <a:schemeClr val="tx1"/>
                </a:solidFill>
              </a:rPr>
              <a:t>发烧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pPr algn="l"/>
            <a:endParaRPr lang="en-US" altLang="zh-CN" sz="6000" dirty="0" smtClean="0">
              <a:solidFill>
                <a:schemeClr val="tx1"/>
              </a:solidFill>
            </a:endParaRPr>
          </a:p>
          <a:p>
            <a:pPr algn="l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91" y="888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down the words on your notes and guess the meanings.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3834" y="4572000"/>
            <a:ext cx="29707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A. Doctor</a:t>
            </a:r>
          </a:p>
          <a:p>
            <a:r>
              <a:rPr lang="en-US" sz="3600" dirty="0" smtClean="0"/>
              <a:t>B. Have a fever</a:t>
            </a:r>
          </a:p>
          <a:p>
            <a:r>
              <a:rPr lang="en-US" sz="3600" dirty="0" smtClean="0"/>
              <a:t>C. cough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4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228600"/>
            <a:ext cx="5592666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59017" y="9868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got sick today,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2590800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81800" y="14478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还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hai</a:t>
            </a:r>
            <a:r>
              <a:rPr lang="en-US" altLang="zh-CN" dirty="0" smtClean="0"/>
              <a:t> :also, </a:t>
            </a:r>
            <a:r>
              <a:rPr lang="en-US" dirty="0" smtClean="0"/>
              <a:t>even more; indicates an increase from a certain level or a supplement.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91200" y="29718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0" y="2590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没</a:t>
            </a:r>
            <a:r>
              <a:rPr lang="en-US" altLang="zh-CN" dirty="0" smtClean="0"/>
              <a:t>=</a:t>
            </a:r>
            <a:r>
              <a:rPr lang="zh-CN" altLang="en-US" dirty="0" smtClean="0"/>
              <a:t>没有</a:t>
            </a:r>
            <a:endParaRPr lang="en-US" altLang="zh-CN" dirty="0" smtClean="0"/>
          </a:p>
          <a:p>
            <a:r>
              <a:rPr lang="en-US" dirty="0" smtClean="0"/>
              <a:t>Didn’t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 didn’t go to school today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4600" y="34290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38862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388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Mom took me to see doctor in the afternoon.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191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zh-CN" altLang="en-US" sz="1600" dirty="0" smtClean="0"/>
              <a:t>带 </a:t>
            </a:r>
            <a:r>
              <a:rPr lang="en-US" altLang="zh-CN" sz="1600" dirty="0" smtClean="0"/>
              <a:t>B </a:t>
            </a:r>
            <a:r>
              <a:rPr lang="zh-CN" altLang="en-US" sz="1600" dirty="0" smtClean="0"/>
              <a:t>去 </a:t>
            </a:r>
            <a:r>
              <a:rPr lang="en-US" altLang="zh-CN" sz="1600" dirty="0" smtClean="0"/>
              <a:t>do something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4495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altLang="zh-CN" sz="1600" dirty="0" smtClean="0"/>
              <a:t>=</a:t>
            </a:r>
            <a:r>
              <a:rPr lang="zh-CN" altLang="en-US" sz="1600" dirty="0" smtClean="0"/>
              <a:t>妈妈    </a:t>
            </a:r>
            <a:r>
              <a:rPr lang="en-US" altLang="zh-CN" sz="1600" dirty="0" smtClean="0"/>
              <a:t>B=</a:t>
            </a:r>
            <a:r>
              <a:rPr lang="zh-CN" altLang="en-US" sz="1600" dirty="0" smtClean="0"/>
              <a:t>我</a:t>
            </a:r>
            <a:endParaRPr lang="en-US" altLang="zh-CN" sz="1600" dirty="0" smtClean="0"/>
          </a:p>
          <a:p>
            <a:r>
              <a:rPr lang="en-US" sz="1600" dirty="0" smtClean="0"/>
              <a:t>Do something=</a:t>
            </a:r>
            <a:r>
              <a:rPr lang="zh-CN" altLang="en-US" sz="1600" dirty="0" smtClean="0"/>
              <a:t>看医生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5257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了</a:t>
            </a:r>
            <a:r>
              <a:rPr lang="en-US" altLang="zh-CN" sz="1200" dirty="0" smtClean="0"/>
              <a:t> changes “take” to “took”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0" y="24384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 have a fever, I cough and I also have a headache.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05470" y="545785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疼</a:t>
            </a:r>
            <a:r>
              <a:rPr lang="en-US" altLang="zh-CN" sz="1400" dirty="0" smtClean="0"/>
              <a:t>ache, pain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063" y="0"/>
            <a:ext cx="5349875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4114801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 can use any subject:</a:t>
            </a:r>
          </a:p>
          <a:p>
            <a:r>
              <a:rPr lang="en-US" sz="1400" dirty="0" smtClean="0"/>
              <a:t>He/I/his brother/my friend…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572000"/>
            <a:ext cx="3429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1 &amp;2 </a:t>
            </a:r>
            <a:r>
              <a:rPr lang="en-US" sz="1400" dirty="0" smtClean="0"/>
              <a:t>Sentence structure is:</a:t>
            </a:r>
          </a:p>
          <a:p>
            <a:r>
              <a:rPr lang="en-US" sz="1200" u="sng" dirty="0" smtClean="0"/>
              <a:t>Subject + time of day/time + do something.</a:t>
            </a:r>
          </a:p>
          <a:p>
            <a:endParaRPr lang="en-US" sz="1400" dirty="0" smtClean="0"/>
          </a:p>
          <a:p>
            <a:r>
              <a:rPr lang="en-US" sz="1400" dirty="0" smtClean="0"/>
              <a:t>Examples: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He + early morning + get up.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He + 8:00 + eat breakfast.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38099" y="6300084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3.4. and 5 </a:t>
            </a:r>
            <a:r>
              <a:rPr lang="en-US" sz="1400" dirty="0" smtClean="0"/>
              <a:t>sentence structure is:</a:t>
            </a:r>
          </a:p>
          <a:p>
            <a:r>
              <a:rPr lang="en-US" sz="1400" u="sng" dirty="0" smtClean="0"/>
              <a:t>Subject + cough/have a headache/have a fever.</a:t>
            </a:r>
          </a:p>
          <a:p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572000"/>
            <a:ext cx="228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6. </a:t>
            </a:r>
            <a:r>
              <a:rPr lang="en-US" sz="1400" dirty="0" smtClean="0"/>
              <a:t>Sentence structure is:</a:t>
            </a:r>
          </a:p>
          <a:p>
            <a:endParaRPr lang="en-US" sz="1400" dirty="0" smtClean="0"/>
          </a:p>
          <a:p>
            <a:r>
              <a:rPr lang="en-US" sz="1400" u="sng" dirty="0" smtClean="0"/>
              <a:t>Mom + take + him + go to + see doctor + </a:t>
            </a:r>
            <a:r>
              <a:rPr lang="zh-CN" altLang="en-US" sz="1400" u="sng" dirty="0" smtClean="0"/>
              <a:t>了。</a:t>
            </a:r>
            <a:endParaRPr lang="en-US" sz="1400" u="sng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02636" y="215178"/>
            <a:ext cx="5638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1: Use </a:t>
            </a:r>
            <a:r>
              <a:rPr lang="en-US" b="1" i="1" u="sng" dirty="0" err="1" smtClean="0"/>
              <a:t>quizlet</a:t>
            </a:r>
            <a:r>
              <a:rPr lang="en-US" b="1" i="1" u="sng" dirty="0" smtClean="0"/>
              <a:t>-</a:t>
            </a:r>
            <a:r>
              <a:rPr lang="zh-CN" altLang="en-US" b="1" i="1" u="sng" dirty="0"/>
              <a:t>生病 </a:t>
            </a:r>
            <a:r>
              <a:rPr lang="en-US" altLang="zh-CN" b="1" i="1" u="sng" dirty="0" smtClean="0"/>
              <a:t>1 </a:t>
            </a:r>
            <a:r>
              <a:rPr lang="en-US" altLang="zh-CN" dirty="0" smtClean="0"/>
              <a:t>words to describe the pictures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ON YOUR OWN PAPER.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707622"/>
            <a:ext cx="1752600" cy="2721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1" y="3813456"/>
            <a:ext cx="68198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2: write 1 sentence to describe each picture </a:t>
            </a:r>
            <a:r>
              <a:rPr lang="en-US" altLang="zh-CN" b="1" u="sng" dirty="0">
                <a:solidFill>
                  <a:srgbClr val="FF0000"/>
                </a:solidFill>
              </a:rPr>
              <a:t>ON YOUR OWN PAPER</a:t>
            </a:r>
            <a:r>
              <a:rPr lang="en-US" altLang="zh-CN" b="1" u="sng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(structures are provided)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-4953000"/>
            <a:ext cx="6817463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800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3: Read the conversations and choose the answers based on what you read.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2918" y="3352800"/>
            <a:ext cx="3647661" cy="360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4 Homework  QUIZLET instructions –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生病 </a:t>
            </a:r>
            <a:r>
              <a:rPr lang="en-US" altLang="zh-CN" sz="1600" b="1" dirty="0">
                <a:solidFill>
                  <a:srgbClr val="FF0000"/>
                </a:solidFill>
              </a:rPr>
              <a:t>2</a:t>
            </a:r>
            <a:r>
              <a:rPr lang="zh-CN" altLang="en-US" sz="1600" b="1" dirty="0" smtClean="0"/>
              <a:t>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7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81000" y="76200"/>
            <a:ext cx="8763000" cy="64008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124200" y="2514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6576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60960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953000" y="2514600"/>
            <a:ext cx="0" cy="1905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28600" y="306388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Arial" charset="0"/>
              </a:rPr>
              <a:t>生病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1066800" y="5562600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头痛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27525" y="8747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3429000" y="5715000"/>
            <a:ext cx="259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咳嗽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5943600" y="5562600"/>
            <a:ext cx="2667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发烧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1981200" y="3733800"/>
            <a:ext cx="320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看医生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5105400" y="3733800"/>
            <a:ext cx="2057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没有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3276600" y="1752600"/>
            <a:ext cx="320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生病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2" name="Picture 4" descr="C:\Users\Wang Desktop\AppData\Local\Microsoft\Windows\Temporary Internet Files\Content.IE5\1MRNIZGY\MC90043382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838200"/>
            <a:ext cx="914400" cy="914400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590800"/>
            <a:ext cx="679698" cy="1066800"/>
          </a:xfrm>
          <a:prstGeom prst="rect">
            <a:avLst/>
          </a:prstGeom>
          <a:noFill/>
        </p:spPr>
      </p:pic>
      <p:pic>
        <p:nvPicPr>
          <p:cNvPr id="2054" name="Picture 6" descr="C:\Users\Wang Desktop\AppData\Local\Microsoft\Windows\Temporary Internet Files\Content.IE5\OT8TI7ZX\MC900431513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590800"/>
            <a:ext cx="1295286" cy="1295286"/>
          </a:xfrm>
          <a:prstGeom prst="rect">
            <a:avLst/>
          </a:prstGeom>
          <a:noFill/>
        </p:spPr>
      </p:pic>
      <p:pic>
        <p:nvPicPr>
          <p:cNvPr id="2055" name="Picture 7" descr="C:\Users\Wang Desktop\AppData\Local\Microsoft\Windows\Temporary Internet Files\Content.IE5\3KZSVD20\MP90042656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648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Wang Desktop\AppData\Local\Microsoft\Windows\Temporary Internet Files\Content.IE5\3KZSVD20\MC900132639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495800"/>
            <a:ext cx="1440140" cy="1225235"/>
          </a:xfrm>
          <a:prstGeom prst="rect">
            <a:avLst/>
          </a:prstGeom>
          <a:noFill/>
        </p:spPr>
      </p:pic>
      <p:pic>
        <p:nvPicPr>
          <p:cNvPr id="2057" name="Picture 9" descr="C:\Users\Wang Desktop\AppData\Local\Microsoft\Windows\Temporary Internet Files\Content.IE5\1MRNIZGY\MC90029907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4724400"/>
            <a:ext cx="904342" cy="70957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/>
      <p:bldP spid="179214" grpId="0"/>
      <p:bldP spid="179215" grpId="0"/>
      <p:bldP spid="179216" grpId="0"/>
      <p:bldP spid="179217" grpId="0"/>
      <p:bldP spid="1792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356</Words>
  <Application>Microsoft Office PowerPoint</Application>
  <PresentationFormat>On-screen Show (4:3)</PresentationFormat>
  <Paragraphs>103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AmyDesktop</dc:creator>
  <cp:lastModifiedBy>Feng, Jia</cp:lastModifiedBy>
  <cp:revision>105</cp:revision>
  <cp:lastPrinted>2015-09-11T13:00:57Z</cp:lastPrinted>
  <dcterms:created xsi:type="dcterms:W3CDTF">2014-04-12T15:55:04Z</dcterms:created>
  <dcterms:modified xsi:type="dcterms:W3CDTF">2016-09-08T13:22:48Z</dcterms:modified>
</cp:coreProperties>
</file>