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77" r:id="rId2"/>
    <p:sldId id="292" r:id="rId3"/>
  </p:sldIdLst>
  <p:sldSz cx="9144000" cy="6858000" type="screen4x3"/>
  <p:notesSz cx="6858000" cy="9083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8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7B010-F256-4C29-91B2-B5F33F4160CF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5888" y="1135063"/>
            <a:ext cx="4086225" cy="3065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71975"/>
            <a:ext cx="5486400" cy="35766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806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806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A4CE5D-9EF9-44C5-B73A-6F8235001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950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FBF92-D5C8-4260-9566-6080F181F163}" type="datetimeFigureOut">
              <a:rPr lang="en-US" smtClean="0"/>
              <a:pPr/>
              <a:t>8/8/2016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66391-0F7C-4855-B2C6-86BBF8AE72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hyperlink" Target="https://quizlet.com/join/W3p8wURgV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5400000">
            <a:off x="4340759" y="1869132"/>
            <a:ext cx="5969002" cy="344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 rot="5400000">
            <a:off x="5422956" y="3409435"/>
            <a:ext cx="68199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Do Now: If it is correct, write </a:t>
            </a:r>
            <a:r>
              <a:rPr lang="zh-CN" altLang="en-US" dirty="0" smtClean="0"/>
              <a:t>对</a:t>
            </a:r>
            <a:r>
              <a:rPr lang="en-US" altLang="zh-CN" dirty="0" smtClean="0"/>
              <a:t>(dui), if it is wrong, write </a:t>
            </a:r>
            <a:r>
              <a:rPr lang="zh-CN" altLang="en-US" dirty="0" smtClean="0"/>
              <a:t>错</a:t>
            </a:r>
            <a:r>
              <a:rPr lang="en-US" altLang="zh-CN" dirty="0" smtClean="0"/>
              <a:t>(</a:t>
            </a:r>
            <a:r>
              <a:rPr lang="en-US" altLang="zh-CN" dirty="0" err="1" smtClean="0"/>
              <a:t>cuo</a:t>
            </a:r>
            <a:r>
              <a:rPr lang="en-US" altLang="zh-CN" dirty="0" smtClean="0"/>
              <a:t>)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30480" y="22861"/>
            <a:ext cx="4572000" cy="5196615"/>
          </a:xfrm>
          <a:prstGeom prst="rect">
            <a:avLst/>
          </a:prstGeom>
        </p:spPr>
        <p:txBody>
          <a:bodyPr>
            <a:spAutoFit/>
          </a:bodyPr>
          <a:lstStyle/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err="1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Quizlet</a:t>
            </a:r>
            <a:r>
              <a:rPr lang="en-US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Instructions: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Type: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https://</a:t>
            </a:r>
            <a:r>
              <a:rPr lang="en-US" sz="20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  <a:hlinkClick r:id="rId4"/>
              </a:rPr>
              <a:t>quizlet.com/join/W3p8wURgV</a:t>
            </a:r>
            <a:endParaRPr lang="en-US" sz="20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0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To </a:t>
            </a: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add this </a:t>
            </a:r>
            <a:r>
              <a:rPr lang="en-US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class: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2016-2017 </a:t>
            </a:r>
            <a:r>
              <a:rPr lang="en-US" sz="2400" dirty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Ms. Feng Level </a:t>
            </a:r>
            <a:r>
              <a:rPr lang="en-US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2 B Day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Send request 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Finish:</a:t>
            </a: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 smtClean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dirty="0" smtClean="0">
                <a:latin typeface="Calibri" panose="020F050202020403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天气</a:t>
            </a:r>
            <a:endParaRPr lang="en-US" sz="2400" dirty="0">
              <a:latin typeface="Calibri" panose="020F050202020403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7240947" y="481340"/>
            <a:ext cx="1485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 smtClean="0"/>
              <a:t>上海</a:t>
            </a:r>
            <a:r>
              <a:rPr lang="en-US" altLang="zh-CN" sz="1400" dirty="0" smtClean="0"/>
              <a:t>: shanghai</a:t>
            </a:r>
          </a:p>
          <a:p>
            <a:r>
              <a:rPr lang="zh-CN" altLang="en-US" sz="1400" dirty="0"/>
              <a:t>夏</a:t>
            </a:r>
            <a:r>
              <a:rPr lang="zh-CN" altLang="en-US" sz="1400" dirty="0" smtClean="0"/>
              <a:t>天</a:t>
            </a:r>
            <a:r>
              <a:rPr lang="en-US" altLang="zh-CN" sz="1400" dirty="0" smtClean="0"/>
              <a:t>:summer</a:t>
            </a:r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4688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7299" y="204539"/>
            <a:ext cx="8985956" cy="2892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-16555" y="3075936"/>
            <a:ext cx="9160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Class work 1: Use the chart to fix the mistakes on the lines.</a:t>
            </a:r>
            <a:endParaRPr lang="en-US" sz="1400" dirty="0"/>
          </a:p>
        </p:txBody>
      </p:sp>
      <p:sp>
        <p:nvSpPr>
          <p:cNvPr id="4" name="Rectangle 3"/>
          <p:cNvSpPr/>
          <p:nvPr/>
        </p:nvSpPr>
        <p:spPr>
          <a:xfrm>
            <a:off x="-8278" y="3302040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sz="1600" dirty="0"/>
              <a:t>明天</a:t>
            </a:r>
            <a:r>
              <a:rPr lang="zh-CN" altLang="en-US" sz="1600" dirty="0">
                <a:solidFill>
                  <a:srgbClr val="FF0000"/>
                </a:solidFill>
              </a:rPr>
              <a:t>有</a:t>
            </a:r>
            <a:r>
              <a:rPr lang="zh-CN" altLang="en-US" sz="1600" dirty="0">
                <a:solidFill>
                  <a:srgbClr val="00B050"/>
                </a:solidFill>
              </a:rPr>
              <a:t>大</a:t>
            </a:r>
            <a:r>
              <a:rPr lang="zh-CN" altLang="en-US" sz="1600" dirty="0"/>
              <a:t>晴天。</a:t>
            </a:r>
            <a:endParaRPr lang="en-US" altLang="zh-CN" sz="1600" dirty="0"/>
          </a:p>
          <a:p>
            <a:pPr marL="342900" indent="-342900">
              <a:buAutoNum type="arabicPeriod"/>
            </a:pPr>
            <a:r>
              <a:rPr lang="zh-CN" altLang="en-US" sz="1600" dirty="0"/>
              <a:t>星期五是小雨。</a:t>
            </a:r>
            <a:endParaRPr lang="en-US" altLang="zh-CN" sz="1600" dirty="0"/>
          </a:p>
          <a:p>
            <a:pPr marL="342900" indent="-342900">
              <a:buAutoNum type="arabicPeriod"/>
            </a:pPr>
            <a:r>
              <a:rPr lang="zh-CN" altLang="en-US" sz="1600" dirty="0"/>
              <a:t>昨天雷雨。</a:t>
            </a:r>
            <a:endParaRPr lang="en-US" altLang="zh-CN" sz="1600" dirty="0"/>
          </a:p>
          <a:p>
            <a:pPr marL="342900" indent="-342900">
              <a:buAutoNum type="arabicPeriod"/>
            </a:pPr>
            <a:r>
              <a:rPr lang="zh-CN" altLang="en-US" sz="1600" dirty="0"/>
              <a:t>这个星期一是风。</a:t>
            </a:r>
            <a:endParaRPr lang="en-US" altLang="zh-CN" sz="1600" dirty="0"/>
          </a:p>
          <a:p>
            <a:pPr marL="342900" indent="-342900">
              <a:buAutoNum type="arabicPeriod"/>
            </a:pPr>
            <a:r>
              <a:rPr lang="zh-CN" altLang="en-US" sz="1600" dirty="0"/>
              <a:t>今天有多云。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1905000" y="3314441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/>
            <a:r>
              <a:rPr lang="en-US" sz="1600" dirty="0"/>
              <a:t>6. </a:t>
            </a:r>
            <a:r>
              <a:rPr lang="zh-CN" altLang="en-US" sz="1600" dirty="0"/>
              <a:t>明天有阴天。</a:t>
            </a:r>
            <a:endParaRPr lang="en-US" altLang="zh-CN" sz="1600" dirty="0"/>
          </a:p>
          <a:p>
            <a:pPr marL="342900" indent="-342900"/>
            <a:r>
              <a:rPr lang="en-US" sz="1600" dirty="0"/>
              <a:t>7. </a:t>
            </a:r>
            <a:r>
              <a:rPr lang="zh-CN" altLang="en-US" sz="1600" dirty="0"/>
              <a:t>星期二雪。</a:t>
            </a:r>
            <a:endParaRPr lang="en-US" altLang="zh-CN" sz="1600" dirty="0"/>
          </a:p>
          <a:p>
            <a:pPr marL="342900" indent="-342900"/>
            <a:r>
              <a:rPr lang="en-US" sz="1600" dirty="0"/>
              <a:t>8. </a:t>
            </a:r>
            <a:r>
              <a:rPr lang="zh-CN" altLang="en-US" sz="1600" dirty="0"/>
              <a:t>今天是冰雹。</a:t>
            </a:r>
            <a:endParaRPr lang="en-US" altLang="zh-CN" sz="1600" dirty="0"/>
          </a:p>
          <a:p>
            <a:pPr marL="342900" indent="-342900"/>
            <a:r>
              <a:rPr lang="en-US" sz="1600" dirty="0"/>
              <a:t>9.</a:t>
            </a:r>
            <a:r>
              <a:rPr lang="zh-CN" altLang="en-US" sz="1600" dirty="0"/>
              <a:t>今天很是暖和。</a:t>
            </a:r>
            <a:endParaRPr lang="en-US" altLang="zh-CN" sz="1600" dirty="0"/>
          </a:p>
          <a:p>
            <a:pPr marL="342900" indent="-342900"/>
            <a:r>
              <a:rPr lang="en-US" sz="1600" dirty="0"/>
              <a:t>10.</a:t>
            </a:r>
            <a:r>
              <a:rPr lang="zh-CN" altLang="en-US" sz="1600" dirty="0"/>
              <a:t>今天最低气温有左右五度。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533400" y="5294938"/>
            <a:ext cx="4572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rabicPeriod"/>
            </a:pPr>
            <a:r>
              <a:rPr lang="en-US" altLang="zh-CN" sz="1400" dirty="0" smtClean="0"/>
              <a:t>Example</a:t>
            </a:r>
            <a:r>
              <a:rPr lang="en-US" altLang="zh-CN" dirty="0" smtClean="0"/>
              <a:t>:_______________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342900" indent="-342900">
              <a:buFontTx/>
              <a:buAutoNum type="arabicPeriod"/>
            </a:pPr>
            <a:r>
              <a:rPr lang="en-US" altLang="zh-CN" dirty="0" smtClean="0"/>
              <a:t>_____________________</a:t>
            </a:r>
            <a:r>
              <a:rPr lang="zh-CN" altLang="en-US" dirty="0"/>
              <a:t>。</a:t>
            </a:r>
            <a:endParaRPr lang="en-US" altLang="zh-CN" dirty="0"/>
          </a:p>
          <a:p>
            <a:pPr marL="342900" indent="-342900">
              <a:buFontTx/>
              <a:buAutoNum type="arabicPeriod"/>
            </a:pPr>
            <a:r>
              <a:rPr lang="en-US" altLang="zh-CN" dirty="0"/>
              <a:t>_____________________</a:t>
            </a:r>
            <a:r>
              <a:rPr lang="zh-CN" altLang="en-US" dirty="0"/>
              <a:t>。</a:t>
            </a:r>
            <a:endParaRPr lang="en-US" altLang="zh-CN" dirty="0"/>
          </a:p>
          <a:p>
            <a:pPr marL="342900" indent="-342900">
              <a:buFontTx/>
              <a:buAutoNum type="arabicPeriod"/>
            </a:pPr>
            <a:r>
              <a:rPr lang="en-US" altLang="zh-CN" dirty="0"/>
              <a:t>_____________________</a:t>
            </a:r>
            <a:r>
              <a:rPr lang="zh-CN" altLang="en-US" dirty="0"/>
              <a:t>。</a:t>
            </a:r>
            <a:endParaRPr lang="en-US" altLang="zh-CN" dirty="0"/>
          </a:p>
          <a:p>
            <a:pPr marL="342900" indent="-342900">
              <a:buFontTx/>
              <a:buAutoNum type="arabicPeriod"/>
            </a:pPr>
            <a:r>
              <a:rPr lang="en-US" altLang="zh-CN" dirty="0"/>
              <a:t>_____________________</a:t>
            </a:r>
            <a:r>
              <a:rPr lang="zh-CN" altLang="en-US" dirty="0"/>
              <a:t>。</a:t>
            </a:r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410200" y="5294938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zh-CN" dirty="0" smtClean="0"/>
              <a:t>6._____________________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7._____________________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 smtClean="0"/>
              <a:t>8._____________________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 smtClean="0"/>
              <a:t>9._____________________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en-US" altLang="zh-CN" dirty="0" smtClean="0"/>
              <a:t>10._____________________</a:t>
            </a:r>
            <a:r>
              <a:rPr lang="zh-CN" altLang="en-US" dirty="0"/>
              <a:t>。</a:t>
            </a:r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marL="342900" indent="-342900">
              <a:buAutoNum type="arabicPeriod"/>
            </a:pPr>
            <a:endParaRPr lang="en-US" altLang="zh-CN" dirty="0" smtClean="0"/>
          </a:p>
          <a:p>
            <a:pPr marL="342900" indent="-342900">
              <a:buAutoNum type="arabicPeriod"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729418" y="5278727"/>
            <a:ext cx="34656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zh-CN" altLang="en-US" sz="1200" dirty="0" smtClean="0"/>
              <a:t>明天是晴天。</a:t>
            </a:r>
            <a:r>
              <a:rPr lang="en-US" altLang="zh-CN" sz="1200" dirty="0" smtClean="0"/>
              <a:t>/</a:t>
            </a:r>
            <a:r>
              <a:rPr lang="zh-CN" altLang="en-US" sz="1200" dirty="0" smtClean="0"/>
              <a:t>明天晴。</a:t>
            </a:r>
            <a:r>
              <a:rPr lang="en-US" altLang="zh-CN" sz="1200" dirty="0" smtClean="0"/>
              <a:t>/</a:t>
            </a:r>
            <a:r>
              <a:rPr lang="zh-CN" altLang="en-US" sz="1200" dirty="0" smtClean="0"/>
              <a:t>明天晴天。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91605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Weather reference.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659222" y="512316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9.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775857" y="2327367"/>
            <a:ext cx="7190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10 .</a:t>
            </a:r>
            <a:endParaRPr lang="en-US" sz="1200" dirty="0"/>
          </a:p>
        </p:txBody>
      </p:sp>
      <p:sp>
        <p:nvSpPr>
          <p:cNvPr id="14" name="Rectangle 13"/>
          <p:cNvSpPr/>
          <p:nvPr/>
        </p:nvSpPr>
        <p:spPr>
          <a:xfrm>
            <a:off x="4637507" y="2850801"/>
            <a:ext cx="451477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Classwork 2: D</a:t>
            </a:r>
            <a:r>
              <a:rPr lang="en-US" altLang="zh-CN" sz="1400" dirty="0" smtClean="0"/>
              <a:t>escribe 4 </a:t>
            </a:r>
            <a:r>
              <a:rPr lang="en-US" altLang="zh-CN" sz="1400" dirty="0"/>
              <a:t>seasons in </a:t>
            </a:r>
            <a:r>
              <a:rPr lang="en-US" altLang="zh-CN" sz="1400" dirty="0" smtClean="0"/>
              <a:t>WRITING using spring as reference. </a:t>
            </a:r>
            <a:endParaRPr lang="en-US" sz="1400" dirty="0"/>
          </a:p>
          <a:p>
            <a:r>
              <a:rPr lang="en-US" sz="1400" dirty="0" smtClean="0"/>
              <a:t>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528639" y="3142531"/>
            <a:ext cx="4572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zh-CN" altLang="en-US" dirty="0"/>
              <a:t>春天：暖和，</a:t>
            </a:r>
            <a:r>
              <a:rPr lang="zh-CN" altLang="en-US" dirty="0" smtClean="0"/>
              <a:t>晴 </a:t>
            </a:r>
            <a:r>
              <a:rPr lang="en-US" altLang="zh-CN" dirty="0" smtClean="0"/>
              <a:t>(2 adjectives)</a:t>
            </a:r>
            <a:endParaRPr lang="en-US" altLang="zh-CN" dirty="0"/>
          </a:p>
          <a:p>
            <a:r>
              <a:rPr lang="zh-CN" altLang="en-US" dirty="0"/>
              <a:t>三月</a:t>
            </a:r>
            <a:r>
              <a:rPr lang="zh-CN" altLang="en-US" dirty="0">
                <a:solidFill>
                  <a:srgbClr val="00B050"/>
                </a:solidFill>
              </a:rPr>
              <a:t>到</a:t>
            </a:r>
            <a:r>
              <a:rPr lang="zh-CN" altLang="en-US" dirty="0"/>
              <a:t>五</a:t>
            </a:r>
            <a:r>
              <a:rPr lang="zh-CN" altLang="en-US" dirty="0" smtClean="0"/>
              <a:t>月 </a:t>
            </a:r>
            <a:r>
              <a:rPr lang="en-US" altLang="zh-CN" dirty="0" smtClean="0"/>
              <a:t>(month range)</a:t>
            </a:r>
            <a:endParaRPr lang="en-US" altLang="zh-CN" dirty="0"/>
          </a:p>
          <a:p>
            <a:r>
              <a:rPr lang="zh-CN" altLang="en-US" b="1" i="1" dirty="0"/>
              <a:t>十五</a:t>
            </a:r>
            <a:r>
              <a:rPr lang="zh-CN" altLang="en-US" dirty="0">
                <a:solidFill>
                  <a:srgbClr val="00B050"/>
                </a:solidFill>
              </a:rPr>
              <a:t>度左右</a:t>
            </a:r>
            <a:r>
              <a:rPr lang="zh-CN" altLang="en-US" dirty="0" smtClean="0"/>
              <a:t>。</a:t>
            </a:r>
            <a:r>
              <a:rPr lang="en-US" altLang="zh-CN" dirty="0" smtClean="0"/>
              <a:t>(average temperature)</a:t>
            </a:r>
            <a:endParaRPr lang="en-US" altLang="zh-CN" dirty="0"/>
          </a:p>
          <a:p>
            <a:r>
              <a:rPr lang="zh-CN" altLang="en-US" dirty="0" smtClean="0">
                <a:solidFill>
                  <a:srgbClr val="00B050"/>
                </a:solidFill>
              </a:rPr>
              <a:t>我们穿</a:t>
            </a:r>
            <a:r>
              <a:rPr lang="zh-CN" altLang="en-US" dirty="0" smtClean="0"/>
              <a:t>衬衫</a:t>
            </a:r>
            <a:r>
              <a:rPr lang="zh-CN" altLang="en-US" dirty="0" smtClean="0">
                <a:solidFill>
                  <a:srgbClr val="00B050"/>
                </a:solidFill>
              </a:rPr>
              <a:t>和</a:t>
            </a:r>
            <a:r>
              <a:rPr lang="zh-CN" altLang="en-US" dirty="0" smtClean="0"/>
              <a:t>长裤。</a:t>
            </a:r>
            <a:r>
              <a:rPr lang="en-US" altLang="zh-CN" sz="1100" dirty="0" smtClean="0"/>
              <a:t>(2 appropriate clothes)</a:t>
            </a:r>
            <a:endParaRPr lang="en-US" altLang="zh-CN" dirty="0" smtClean="0"/>
          </a:p>
          <a:p>
            <a:r>
              <a:rPr lang="zh-CN" altLang="en-US" dirty="0" smtClean="0">
                <a:solidFill>
                  <a:srgbClr val="00B050"/>
                </a:solidFill>
              </a:rPr>
              <a:t>我</a:t>
            </a:r>
            <a:r>
              <a:rPr lang="zh-CN" altLang="en-US" dirty="0">
                <a:solidFill>
                  <a:srgbClr val="00B050"/>
                </a:solidFill>
              </a:rPr>
              <a:t>们</a:t>
            </a:r>
            <a:r>
              <a:rPr lang="zh-CN" altLang="en-US" dirty="0"/>
              <a:t>跑步</a:t>
            </a:r>
            <a:r>
              <a:rPr lang="zh-CN" altLang="en-US" dirty="0">
                <a:solidFill>
                  <a:srgbClr val="00B050"/>
                </a:solidFill>
              </a:rPr>
              <a:t>和</a:t>
            </a:r>
            <a:r>
              <a:rPr lang="zh-CN" altLang="en-US" dirty="0"/>
              <a:t>打篮</a:t>
            </a:r>
            <a:r>
              <a:rPr lang="zh-CN" altLang="en-US" dirty="0" smtClean="0"/>
              <a:t>球。</a:t>
            </a:r>
            <a:r>
              <a:rPr lang="en-US" altLang="zh-CN" sz="1200" dirty="0" smtClean="0"/>
              <a:t>(2 </a:t>
            </a:r>
            <a:r>
              <a:rPr lang="en-US" altLang="zh-CN" sz="1200" dirty="0"/>
              <a:t>appropriate </a:t>
            </a:r>
            <a:r>
              <a:rPr lang="en-US" altLang="zh-CN" sz="1200" dirty="0" smtClean="0"/>
              <a:t>sports)</a:t>
            </a:r>
            <a:endParaRPr lang="en-US" altLang="zh-CN" sz="1200" dirty="0"/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56508" y="4590577"/>
            <a:ext cx="32380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1400" dirty="0" smtClean="0">
                <a:solidFill>
                  <a:srgbClr val="7030A0"/>
                </a:solidFill>
              </a:rPr>
              <a:t>Homework: memorize </a:t>
            </a:r>
            <a:r>
              <a:rPr lang="en-US" altLang="zh-CN" sz="1400" dirty="0">
                <a:solidFill>
                  <a:srgbClr val="7030A0"/>
                </a:solidFill>
              </a:rPr>
              <a:t>1 Season to </a:t>
            </a:r>
            <a:r>
              <a:rPr lang="en-US" altLang="zh-CN" sz="1400" dirty="0" smtClean="0">
                <a:solidFill>
                  <a:srgbClr val="7030A0"/>
                </a:solidFill>
              </a:rPr>
              <a:t>speak. </a:t>
            </a:r>
          </a:p>
          <a:p>
            <a:r>
              <a:rPr lang="en-US" altLang="zh-CN" sz="1400" dirty="0" smtClean="0">
                <a:solidFill>
                  <a:srgbClr val="7030A0"/>
                </a:solidFill>
              </a:rPr>
              <a:t>You will say it on 08/10 and get a grade.</a:t>
            </a:r>
            <a:endParaRPr lang="en-US" altLang="zh-CN" sz="1400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4580277" y="2919008"/>
            <a:ext cx="1" cy="22728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 flipV="1">
            <a:off x="4563722" y="2919008"/>
            <a:ext cx="4572000" cy="11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4588555" y="5193400"/>
            <a:ext cx="4572000" cy="110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66015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732</TotalTime>
  <Words>294</Words>
  <Application>Microsoft Office PowerPoint</Application>
  <PresentationFormat>On-screen Show (4:3)</PresentationFormat>
  <Paragraphs>53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宋体</vt:lpstr>
      <vt:lpstr>宋体</vt:lpstr>
      <vt:lpstr>Arial</vt:lpstr>
      <vt:lpstr>Calibri</vt:lpstr>
      <vt:lpstr>Times New Roman</vt:lpstr>
      <vt:lpstr>Office Theme</vt:lpstr>
      <vt:lpstr>PowerPoint Presentation</vt:lpstr>
      <vt:lpstr>PowerPoint Presentation</vt:lpstr>
    </vt:vector>
  </TitlesOfParts>
  <Company>Emory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AmyDesktop</dc:creator>
  <cp:lastModifiedBy>Feng, Jia</cp:lastModifiedBy>
  <cp:revision>115</cp:revision>
  <cp:lastPrinted>2014-04-15T20:27:00Z</cp:lastPrinted>
  <dcterms:created xsi:type="dcterms:W3CDTF">2014-04-12T15:55:04Z</dcterms:created>
  <dcterms:modified xsi:type="dcterms:W3CDTF">2016-08-08T20:53:01Z</dcterms:modified>
</cp:coreProperties>
</file>